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56" r:id="rId2"/>
    <p:sldId id="276" r:id="rId3"/>
    <p:sldId id="257" r:id="rId4"/>
    <p:sldId id="258" r:id="rId5"/>
    <p:sldId id="259" r:id="rId6"/>
    <p:sldId id="260" r:id="rId7"/>
    <p:sldId id="274" r:id="rId8"/>
    <p:sldId id="275" r:id="rId9"/>
    <p:sldId id="277" r:id="rId10"/>
    <p:sldId id="278" r:id="rId11"/>
    <p:sldId id="279" r:id="rId12"/>
    <p:sldId id="280" r:id="rId13"/>
    <p:sldId id="262" r:id="rId14"/>
    <p:sldId id="263" r:id="rId15"/>
    <p:sldId id="264" r:id="rId16"/>
    <p:sldId id="261" r:id="rId17"/>
    <p:sldId id="265" r:id="rId18"/>
    <p:sldId id="266" r:id="rId19"/>
    <p:sldId id="269" r:id="rId20"/>
    <p:sldId id="270" r:id="rId21"/>
    <p:sldId id="27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74" autoAdjust="0"/>
    <p:restoredTop sz="9466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6CBE-70BF-4A11-AEEF-851107FB1FF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2D591-8555-4E9B-806E-1510158B8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D591-8555-4E9B-806E-1510158B83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8BF3-5845-42A3-AA40-8E0B5737B183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CADA-3C44-4D0F-BAD2-EF534F785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9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VIP\Desktop\Detskaya%20pesenka%20-%20Pro%20moyu%20sem'yu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572428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 совместной познавательно – игровой деятельности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4214842" cy="164307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«семья»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564357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ПРОЕКТА-ВОСПИТАТЕЛЬ ГБДОУ  Д\С №196</a:t>
            </a:r>
          </a:p>
          <a:p>
            <a:r>
              <a:rPr lang="ru-RU" dirty="0" smtClean="0"/>
              <a:t>КИРОВСКОГО РАЙОНА</a:t>
            </a:r>
          </a:p>
          <a:p>
            <a:r>
              <a:rPr lang="ru-RU" dirty="0" smtClean="0"/>
              <a:t>ШИЛОВА ЛАРИСА ВЛАДИМИРОВНА</a:t>
            </a:r>
            <a:endParaRPr lang="ru-RU" dirty="0"/>
          </a:p>
        </p:txBody>
      </p:sp>
      <p:pic>
        <p:nvPicPr>
          <p:cNvPr id="7" name="Detskaya pesenka - Pro moyu sem'y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70009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Чтение художественной литературы</a:t>
            </a:r>
          </a:p>
          <a:p>
            <a:endParaRPr lang="ru-RU" sz="2400" dirty="0" smtClean="0"/>
          </a:p>
          <a:p>
            <a:r>
              <a:rPr lang="ru-RU" sz="2400" dirty="0" smtClean="0"/>
              <a:t>-приобщение детей к литературе;</a:t>
            </a:r>
          </a:p>
          <a:p>
            <a:r>
              <a:rPr lang="ru-RU" sz="2400" dirty="0" smtClean="0"/>
              <a:t>-развитие литературной речи;</a:t>
            </a:r>
          </a:p>
          <a:p>
            <a:endParaRPr lang="ru-RU" sz="2400" dirty="0" smtClean="0"/>
          </a:p>
          <a:p>
            <a:r>
              <a:rPr lang="ru-RU" dirty="0" smtClean="0"/>
              <a:t>Тематические  беседы по темам:</a:t>
            </a:r>
          </a:p>
          <a:p>
            <a:r>
              <a:rPr lang="ru-RU" dirty="0" smtClean="0"/>
              <a:t>«давайте познакомимся» ,«моё имя», «моя семья»,»профессии моих родителей»,» «как я помогаю маме».»мой выходной день»;</a:t>
            </a:r>
          </a:p>
          <a:p>
            <a:endParaRPr lang="ru-RU" dirty="0" smtClean="0"/>
          </a:p>
          <a:p>
            <a:r>
              <a:rPr lang="ru-RU" dirty="0" smtClean="0"/>
              <a:t>сюжетные картинки ,иллюстрации по теме «семья»;</a:t>
            </a:r>
          </a:p>
          <a:p>
            <a:endParaRPr lang="ru-RU" dirty="0" smtClean="0"/>
          </a:p>
          <a:p>
            <a:r>
              <a:rPr lang="ru-RU" dirty="0" smtClean="0"/>
              <a:t>речевое творчество детей:»вот какая мама- золотая прямо»;</a:t>
            </a:r>
          </a:p>
          <a:p>
            <a:endParaRPr lang="ru-RU" dirty="0" smtClean="0"/>
          </a:p>
          <a:p>
            <a:r>
              <a:rPr lang="ru-RU" dirty="0" smtClean="0"/>
              <a:t>чтение рассказов, сказок, стихов , пословиц и поговорок о семье: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Барто</a:t>
            </a:r>
            <a:r>
              <a:rPr lang="ru-RU" dirty="0" smtClean="0"/>
              <a:t> «Помощница»;Л. Драгунский «Денискины рассказы»;</a:t>
            </a:r>
          </a:p>
          <a:p>
            <a:r>
              <a:rPr lang="ru-RU" dirty="0" smtClean="0"/>
              <a:t>Ш. Перро»Красная Шапочка»; </a:t>
            </a:r>
            <a:r>
              <a:rPr lang="ru-RU" dirty="0" err="1" smtClean="0"/>
              <a:t>р.н,сказка</a:t>
            </a:r>
            <a:r>
              <a:rPr lang="ru-RU" dirty="0" smtClean="0"/>
              <a:t> 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Иванушка»4К. Чуковский « </a:t>
            </a:r>
            <a:r>
              <a:rPr lang="ru-RU" dirty="0" err="1" smtClean="0"/>
              <a:t>Мойдодыр</a:t>
            </a:r>
            <a:r>
              <a:rPr lang="ru-RU" dirty="0" smtClean="0"/>
              <a:t>»; И. </a:t>
            </a:r>
            <a:r>
              <a:rPr lang="ru-RU" dirty="0" err="1" smtClean="0"/>
              <a:t>Токмакова</a:t>
            </a:r>
            <a:r>
              <a:rPr lang="ru-RU" dirty="0" smtClean="0"/>
              <a:t> «Вот какая мама» и др.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художественно</a:t>
            </a:r>
            <a:r>
              <a:rPr lang="ru-RU" sz="2800" dirty="0" smtClean="0">
                <a:solidFill>
                  <a:srgbClr val="7030A0"/>
                </a:solidFill>
              </a:rPr>
              <a:t> – эстетическое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61436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продуктивной деятельности детей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рисование: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«мамин портрет». «мой папа «,» это –Я».,»мой дом»,»мой любимый питомец»,»картинка в подарок» и др.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аппликация: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«платье для мамы».»галстук для папы»,»дом мод»,»ваза с цветами»,»бабушке в подарок « и др.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взаимодействие с родителями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-помощь в изготовлении атрибутов  для сюжетно- ролевых игр;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-мини –альбомы «Моя семья»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-составление творческого рассказа   «Наш выходной день» и его презентация ;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-участие в проведении досуга «Мама, папа ,я – дружная семья»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072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Выполнение проекта.</a:t>
            </a:r>
          </a:p>
          <a:p>
            <a:endParaRPr lang="ru-RU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0100" y="500041"/>
            <a:ext cx="2500330" cy="2143141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58" y="714356"/>
            <a:ext cx="2388070" cy="3286148"/>
          </a:xfrm>
          <a:prstGeom prst="rect">
            <a:avLst/>
          </a:prstGeom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714620"/>
            <a:ext cx="2714644" cy="2085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5000636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Мини- альбомы « моя семья»</a:t>
            </a:r>
          </a:p>
          <a:p>
            <a:endParaRPr lang="ru-RU" sz="2400" dirty="0" smtClean="0"/>
          </a:p>
          <a:p>
            <a:r>
              <a:rPr lang="ru-RU" sz="2400" dirty="0" smtClean="0"/>
              <a:t>Совместное участие детей и родителей</a:t>
            </a:r>
            <a:endParaRPr lang="ru-RU" sz="24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2534" flipH="1">
            <a:off x="556442" y="3379379"/>
            <a:ext cx="2364832" cy="2955452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804">
            <a:off x="2350650" y="664047"/>
            <a:ext cx="3476021" cy="2475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3643314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Рассматривание сюжетных картинок , </a:t>
            </a:r>
          </a:p>
          <a:p>
            <a:r>
              <a:rPr lang="ru-RU" sz="2400" dirty="0" smtClean="0"/>
              <a:t>иллюстраций по теме «семья»;</a:t>
            </a:r>
          </a:p>
          <a:p>
            <a:r>
              <a:rPr lang="ru-RU" sz="2400" dirty="0" smtClean="0"/>
              <a:t> чтение художественной литературы:</a:t>
            </a:r>
          </a:p>
          <a:p>
            <a:r>
              <a:rPr lang="ru-RU" sz="2400" dirty="0" smtClean="0"/>
              <a:t>рассказы, сказки , стихи, пословицы и поговорки  о семье.</a:t>
            </a: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3000396" cy="3286148"/>
          </a:xfrm>
          <a:prstGeom prst="rect">
            <a:avLst/>
          </a:prstGeom>
        </p:spPr>
      </p:pic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26590" flipH="1">
            <a:off x="1826869" y="3686649"/>
            <a:ext cx="2195077" cy="257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71435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детское художественное творчество</a:t>
            </a:r>
          </a:p>
          <a:p>
            <a:endParaRPr lang="ru-RU" sz="2400" dirty="0" smtClean="0"/>
          </a:p>
          <a:p>
            <a:r>
              <a:rPr lang="ru-RU" sz="2400" dirty="0" smtClean="0"/>
              <a:t>рисование- «портрет мамы»</a:t>
            </a:r>
            <a:endParaRPr lang="ru-RU" sz="24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541535" cy="2736906"/>
          </a:xfrm>
          <a:prstGeom prst="rect">
            <a:avLst/>
          </a:prstGeom>
        </p:spPr>
      </p:pic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357562"/>
            <a:ext cx="3643338" cy="2513654"/>
          </a:xfrm>
          <a:prstGeom prst="rect">
            <a:avLst/>
          </a:prstGeom>
        </p:spPr>
      </p:pic>
      <p:pic>
        <p:nvPicPr>
          <p:cNvPr id="6" name="Рисунок 5" descr="Рисунок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714356"/>
            <a:ext cx="2023448" cy="1857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321468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Аппликация</a:t>
            </a:r>
          </a:p>
          <a:p>
            <a:endParaRPr lang="ru-RU" sz="2400" dirty="0" smtClean="0"/>
          </a:p>
          <a:p>
            <a:r>
              <a:rPr lang="ru-RU" sz="2400" dirty="0" smtClean="0"/>
              <a:t>«дом мод»</a:t>
            </a:r>
          </a:p>
          <a:p>
            <a:r>
              <a:rPr lang="ru-RU" sz="2400" dirty="0" smtClean="0"/>
              <a:t>«платье для мамы»</a:t>
            </a:r>
          </a:p>
          <a:p>
            <a:r>
              <a:rPr lang="ru-RU" sz="2400" dirty="0" smtClean="0"/>
              <a:t>«шарфик папе»</a:t>
            </a:r>
            <a:endParaRPr lang="ru-RU" sz="2400" dirty="0"/>
          </a:p>
        </p:txBody>
      </p:sp>
      <p:pic>
        <p:nvPicPr>
          <p:cNvPr id="7" name="Рисунок 6" descr="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00042"/>
            <a:ext cx="2428893" cy="2643206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4786346" cy="2676452"/>
          </a:xfrm>
          <a:prstGeom prst="rect">
            <a:avLst/>
          </a:prstGeom>
        </p:spPr>
      </p:pic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3" y="1643050"/>
            <a:ext cx="3894452" cy="3779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71472" y="385762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Детское речевое творчество</a:t>
            </a:r>
          </a:p>
          <a:p>
            <a:endParaRPr lang="ru-RU" sz="2400" dirty="0" smtClean="0"/>
          </a:p>
          <a:p>
            <a:r>
              <a:rPr lang="ru-RU" sz="2400" dirty="0" smtClean="0"/>
              <a:t>« моя мама»</a:t>
            </a:r>
            <a:endParaRPr lang="ru-RU" sz="24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10800000" flipV="1">
            <a:off x="5214942" y="5434887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Строительные игры</a:t>
            </a:r>
          </a:p>
          <a:p>
            <a:r>
              <a:rPr lang="ru-RU" sz="2400" dirty="0" smtClean="0"/>
              <a:t>Дидактические игры</a:t>
            </a:r>
          </a:p>
          <a:p>
            <a:r>
              <a:rPr lang="ru-RU" sz="2400" dirty="0" smtClean="0"/>
              <a:t>        </a:t>
            </a:r>
            <a:endParaRPr lang="ru-RU" sz="2400" dirty="0"/>
          </a:p>
        </p:txBody>
      </p:sp>
      <p:pic>
        <p:nvPicPr>
          <p:cNvPr id="3" name="Рисунок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500" y="428604"/>
            <a:ext cx="2626864" cy="2643206"/>
          </a:xfrm>
          <a:prstGeom prst="rect">
            <a:avLst/>
          </a:prstGeom>
        </p:spPr>
      </p:pic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0857">
            <a:off x="3714744" y="500042"/>
            <a:ext cx="2143140" cy="1607355"/>
          </a:xfrm>
          <a:prstGeom prst="rect">
            <a:avLst/>
          </a:prstGeo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4000528" cy="2786082"/>
          </a:xfrm>
          <a:prstGeom prst="rect">
            <a:avLst/>
          </a:prstGeom>
        </p:spPr>
      </p:pic>
      <p:pic>
        <p:nvPicPr>
          <p:cNvPr id="6" name="Рисунок 5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4071942"/>
            <a:ext cx="2476485" cy="1857364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8572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Сюжетно – ролевые игры</a:t>
            </a:r>
            <a:endParaRPr lang="ru-RU" sz="2400" dirty="0"/>
          </a:p>
        </p:txBody>
      </p:sp>
      <p:pic>
        <p:nvPicPr>
          <p:cNvPr id="3" name="Рисунок 2" descr="Рисунок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33245">
            <a:off x="834822" y="1971493"/>
            <a:ext cx="4063259" cy="3995113"/>
          </a:xfrm>
          <a:prstGeom prst="rect">
            <a:avLst/>
          </a:prstGeom>
        </p:spPr>
      </p:pic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3053975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60722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семья</a:t>
            </a:r>
            <a:endParaRPr lang="ru-RU" sz="2800" dirty="0"/>
          </a:p>
        </p:txBody>
      </p:sp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2071702" cy="1732347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1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 - игровой , творческий.</a:t>
            </a:r>
          </a:p>
          <a:p>
            <a:endParaRPr lang="ru-RU" sz="2800" dirty="0" smtClean="0"/>
          </a:p>
          <a:p>
            <a:r>
              <a:rPr lang="ru-RU" sz="2800" dirty="0" smtClean="0"/>
              <a:t>длительность проекта -4 месяца ( сентябрь – декабрь) </a:t>
            </a:r>
          </a:p>
          <a:p>
            <a:endParaRPr lang="ru-RU" sz="2800" dirty="0" smtClean="0"/>
          </a:p>
          <a:p>
            <a:r>
              <a:rPr lang="ru-RU" sz="2800" dirty="0" smtClean="0"/>
              <a:t>участники проекта- воспитатели ,  дети средней группы , родители.</a:t>
            </a:r>
            <a:endParaRPr lang="ru-RU" sz="28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8" y="628652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«магазин»</a:t>
            </a:r>
            <a:endParaRPr lang="ru-RU" sz="2400" dirty="0"/>
          </a:p>
        </p:txBody>
      </p:sp>
      <p:pic>
        <p:nvPicPr>
          <p:cNvPr id="3" name="Рисунок 2" descr="Рисунок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468262" cy="1857388"/>
          </a:xfrm>
          <a:prstGeom prst="rect">
            <a:avLst/>
          </a:prstGeom>
        </p:spPr>
      </p:pic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7403">
            <a:off x="3953643" y="740700"/>
            <a:ext cx="4598385" cy="3960998"/>
          </a:xfrm>
          <a:prstGeom prst="rect">
            <a:avLst/>
          </a:prstGeom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333618"/>
            <a:ext cx="2375314" cy="3167084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38" y="578645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«больница»</a:t>
            </a:r>
          </a:p>
          <a:p>
            <a:r>
              <a:rPr lang="ru-RU" sz="2400" dirty="0" smtClean="0"/>
              <a:t>«поликлиника»</a:t>
            </a:r>
            <a:endParaRPr lang="ru-RU" sz="2400" dirty="0"/>
          </a:p>
        </p:txBody>
      </p:sp>
      <p:pic>
        <p:nvPicPr>
          <p:cNvPr id="3" name="Рисунок 2" descr="Рисунок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3"/>
            <a:ext cx="3049552" cy="2357455"/>
          </a:xfrm>
          <a:prstGeom prst="rect">
            <a:avLst/>
          </a:prstGeom>
        </p:spPr>
      </p:pic>
      <p:pic>
        <p:nvPicPr>
          <p:cNvPr id="4" name="Рисунок 3" descr="Рисунок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3500434" cy="3067796"/>
          </a:xfrm>
          <a:prstGeom prst="rect">
            <a:avLst/>
          </a:prstGeom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286124"/>
            <a:ext cx="3571868" cy="2357454"/>
          </a:xfrm>
          <a:prstGeom prst="rect">
            <a:avLst/>
          </a:prstGeom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67371">
            <a:off x="709350" y="3122362"/>
            <a:ext cx="3445846" cy="2584385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500702"/>
            <a:ext cx="650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родителями</a:t>
            </a:r>
          </a:p>
          <a:p>
            <a:r>
              <a:rPr lang="ru-RU" dirty="0" smtClean="0"/>
              <a:t>Творческие рассказы « мой выходной день»</a:t>
            </a:r>
          </a:p>
          <a:p>
            <a:endParaRPr lang="ru-RU" dirty="0" smtClean="0"/>
          </a:p>
          <a:p>
            <a:r>
              <a:rPr lang="ru-RU" dirty="0" smtClean="0"/>
              <a:t>Помощь в изготовлении атрибутов к сюжетно – ролевым играм </a:t>
            </a:r>
            <a:endParaRPr lang="ru-RU" dirty="0"/>
          </a:p>
        </p:txBody>
      </p:sp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6264">
            <a:off x="749967" y="604243"/>
            <a:ext cx="3672330" cy="3899162"/>
          </a:xfrm>
          <a:prstGeom prst="rect">
            <a:avLst/>
          </a:prstGeom>
        </p:spPr>
      </p:pic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15074" y="214290"/>
            <a:ext cx="2428860" cy="3786214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0311" y="6143644"/>
            <a:ext cx="311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«салон красоты»</a:t>
            </a:r>
            <a:endParaRPr lang="ru-RU" sz="2400" dirty="0"/>
          </a:p>
        </p:txBody>
      </p:sp>
      <p:pic>
        <p:nvPicPr>
          <p:cNvPr id="3" name="Рисунок 2" descr="Рисунок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18" y="607849"/>
            <a:ext cx="2189846" cy="2606837"/>
          </a:xfrm>
          <a:prstGeom prst="rect">
            <a:avLst/>
          </a:prstGeom>
        </p:spPr>
      </p:pic>
      <p:pic>
        <p:nvPicPr>
          <p:cNvPr id="4" name="Рисунок 3" descr="Рисунок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80" y="928670"/>
            <a:ext cx="4065258" cy="3457402"/>
          </a:xfrm>
          <a:prstGeom prst="rect">
            <a:avLst/>
          </a:prstGeom>
        </p:spPr>
      </p:pic>
      <p:pic>
        <p:nvPicPr>
          <p:cNvPr id="5" name="Рисунок 4" descr="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714751"/>
            <a:ext cx="2285998" cy="3047997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проекта</a:t>
            </a:r>
          </a:p>
          <a:p>
            <a:endParaRPr lang="ru-RU" sz="2400" dirty="0" smtClean="0"/>
          </a:p>
          <a:p>
            <a:r>
              <a:rPr lang="ru-RU" sz="2400" dirty="0" smtClean="0"/>
              <a:t>проведение досуга : «мама ,папа , я –дружная семья»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041955" y="2500306"/>
            <a:ext cx="574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 досуга</a:t>
            </a:r>
          </a:p>
          <a:p>
            <a:r>
              <a:rPr lang="ru-RU" dirty="0" smtClean="0"/>
              <a:t>1-рассказ воспитателя о реализации проекта;</a:t>
            </a:r>
          </a:p>
          <a:p>
            <a:r>
              <a:rPr lang="ru-RU" dirty="0" smtClean="0"/>
              <a:t>2-презентация родителями творческих работ «мой         выходной день»;</a:t>
            </a:r>
          </a:p>
          <a:p>
            <a:r>
              <a:rPr lang="ru-RU" dirty="0" smtClean="0"/>
              <a:t>3-игровая программа;</a:t>
            </a:r>
          </a:p>
          <a:p>
            <a:r>
              <a:rPr lang="ru-RU" dirty="0" smtClean="0"/>
              <a:t>4-совместное чаепитие;</a:t>
            </a:r>
            <a:endParaRPr lang="ru-RU" dirty="0"/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929066"/>
            <a:ext cx="2786081" cy="2277317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500990" cy="6001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труд, друг о друге забота.</a:t>
            </a:r>
          </a:p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много домашней работы.</a:t>
            </a:r>
          </a:p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Важно!</a:t>
            </a:r>
          </a:p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сложно!</a:t>
            </a: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счастливо жить одному </a:t>
            </a: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70009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 проекта </a:t>
            </a:r>
            <a:r>
              <a:rPr lang="ru-RU" sz="2400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 smtClean="0"/>
              <a:t>Формировать у детей понятие «СЕМЬЯ»</a:t>
            </a:r>
          </a:p>
          <a:p>
            <a:endParaRPr lang="ru-RU" sz="2400" dirty="0"/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Задачи проекта</a:t>
            </a:r>
            <a:r>
              <a:rPr lang="ru-RU" sz="2400" b="1" u="sng" dirty="0" smtClean="0"/>
              <a:t>:</a:t>
            </a:r>
          </a:p>
          <a:p>
            <a:r>
              <a:rPr lang="ru-RU" sz="2400" dirty="0" smtClean="0"/>
              <a:t>1)Дать детям представление о семье.</a:t>
            </a:r>
          </a:p>
          <a:p>
            <a:r>
              <a:rPr lang="ru-RU" sz="2400" dirty="0" smtClean="0"/>
              <a:t>2)Воспитывать  любовь и уважение к членам семьи.</a:t>
            </a:r>
          </a:p>
          <a:p>
            <a:r>
              <a:rPr lang="ru-RU" sz="2400" dirty="0" smtClean="0"/>
              <a:t>3)Учить проявлять о них заботу.</a:t>
            </a:r>
          </a:p>
          <a:p>
            <a:r>
              <a:rPr lang="ru-RU" sz="2400" dirty="0" smtClean="0"/>
              <a:t>4)Развивать коммуникативные навыки.</a:t>
            </a:r>
          </a:p>
          <a:p>
            <a:r>
              <a:rPr lang="ru-RU" sz="2400" dirty="0" smtClean="0"/>
              <a:t>5)Обогащать отношения детей и родителей                 опытом совместной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Предполагаемые итоги реализации проекта</a:t>
            </a:r>
          </a:p>
          <a:p>
            <a:pPr algn="ctr"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400" dirty="0" smtClean="0"/>
              <a:t>1.Знание информации о семье.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 2.Понимание значимости семьи в жизни человека.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 3.Умение организовывать сюжетно-ролевые игры на основе имеющихся знаний о семье.</a:t>
            </a:r>
          </a:p>
          <a:p>
            <a:pPr>
              <a:lnSpc>
                <a:spcPct val="200000"/>
              </a:lnSpc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Разработка проекта</a:t>
            </a:r>
          </a:p>
          <a:p>
            <a:endParaRPr lang="ru-RU" sz="2400" dirty="0"/>
          </a:p>
          <a:p>
            <a:r>
              <a:rPr lang="ru-RU" sz="2400" i="1" dirty="0" smtClean="0"/>
              <a:t>1.Донести до участников проекта значимость темы.</a:t>
            </a:r>
          </a:p>
          <a:p>
            <a:endParaRPr lang="ru-RU" sz="2400" i="1" dirty="0"/>
          </a:p>
          <a:p>
            <a:r>
              <a:rPr lang="ru-RU" sz="2400" i="1" dirty="0" smtClean="0"/>
              <a:t>2.Создать развивающую среду: подобрать игрушки, атрибуты для игровой, театрализованной деятельности, дидактические игры, иллюстрированный материал, художественную литературу по теме «семья.»</a:t>
            </a:r>
          </a:p>
          <a:p>
            <a:endParaRPr lang="ru-RU" sz="2400" i="1" dirty="0"/>
          </a:p>
          <a:p>
            <a:r>
              <a:rPr lang="ru-RU" sz="2400" i="1" dirty="0" smtClean="0"/>
              <a:t>3.Подобрать материалы для продуктивной деятельности детей.</a:t>
            </a:r>
          </a:p>
          <a:p>
            <a:endParaRPr lang="ru-RU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0100" y="514351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Презентация проекта</a:t>
            </a:r>
            <a:endParaRPr lang="ru-RU" sz="24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92867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Выполнение проекта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143107" y="1928802"/>
            <a:ext cx="564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Основные направления развития образовательных областей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20" y="3714752"/>
            <a:ext cx="7673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Социально- личностное развитие 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Социализация: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-развитие игровой деятельности;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-формирование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гендерной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семейной принадлежности;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-приобщение к общепринятым нормам и правилам;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-развитие взаимоотношений со взрослыми и сверстниками;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42910" y="428604"/>
            <a:ext cx="467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142984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-развитие трудовой деятельности;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-формирование первичных представлений о труде взрослых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184831" y="3214686"/>
            <a:ext cx="6530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Сюжетно-ролевые игры:</a:t>
            </a:r>
          </a:p>
          <a:p>
            <a:r>
              <a:rPr lang="ru-RU" dirty="0" smtClean="0"/>
              <a:t>«семья», « день рождения» , «детский сад» ,»в гостях» , «поликлиника», «больница» ,»кукла заболела» ,»магазин»,»салон красоты».</a:t>
            </a:r>
          </a:p>
          <a:p>
            <a:r>
              <a:rPr lang="ru-RU" dirty="0" smtClean="0"/>
              <a:t>Дидактические игры:</a:t>
            </a:r>
          </a:p>
          <a:p>
            <a:r>
              <a:rPr lang="ru-RU" dirty="0" smtClean="0"/>
              <a:t>«чьи детки?», «кому что ?», «моя квартира»,»разложи по местам»,»кем быть?» «третий лишний»,»полезные и вредные привычки».</a:t>
            </a:r>
          </a:p>
          <a:p>
            <a:r>
              <a:rPr lang="ru-RU" dirty="0" smtClean="0"/>
              <a:t>Строительные игры:</a:t>
            </a:r>
          </a:p>
          <a:p>
            <a:r>
              <a:rPr lang="ru-RU" dirty="0" smtClean="0"/>
              <a:t>«мебель для комнаты», «моя квартира», «строим дом»,»магазин»</a:t>
            </a:r>
          </a:p>
          <a:p>
            <a:r>
              <a:rPr lang="ru-RU" dirty="0" smtClean="0"/>
              <a:t>Игры- драматизации:</a:t>
            </a:r>
          </a:p>
          <a:p>
            <a:r>
              <a:rPr lang="ru-RU" dirty="0" smtClean="0"/>
              <a:t>«репка», «три поросёнка», «три медведя».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Познавательно – речевое развитие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792961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коммуникация</a:t>
            </a:r>
          </a:p>
          <a:p>
            <a:endParaRPr lang="ru-RU" sz="2400" dirty="0" smtClean="0"/>
          </a:p>
          <a:p>
            <a:r>
              <a:rPr lang="ru-RU" sz="2400" dirty="0" smtClean="0"/>
              <a:t>-развитие свободного общения со взрослыми и детьми</a:t>
            </a:r>
          </a:p>
          <a:p>
            <a:r>
              <a:rPr lang="ru-RU" sz="2400" dirty="0" smtClean="0"/>
              <a:t>-развитие всех компонентов речи в разных формах и видах детской деятельности;</a:t>
            </a:r>
          </a:p>
          <a:p>
            <a:endParaRPr lang="ru-RU" sz="2400" dirty="0" smtClean="0"/>
          </a:p>
          <a:p>
            <a:r>
              <a:rPr lang="ru-RU" sz="2400" dirty="0" smtClean="0"/>
              <a:t>познание</a:t>
            </a:r>
          </a:p>
          <a:p>
            <a:endParaRPr lang="ru-RU" sz="2400" dirty="0" smtClean="0"/>
          </a:p>
          <a:p>
            <a:r>
              <a:rPr lang="ru-RU" sz="2400" dirty="0" smtClean="0"/>
              <a:t>-формирование представлений об окружающих предметах, их назначении;</a:t>
            </a:r>
          </a:p>
          <a:p>
            <a:r>
              <a:rPr lang="ru-RU" sz="2400" dirty="0" smtClean="0"/>
              <a:t>-расширение кругозора;</a:t>
            </a:r>
          </a:p>
          <a:p>
            <a:r>
              <a:rPr lang="ru-RU" sz="2400" dirty="0" smtClean="0"/>
              <a:t>-знакомство с профессиями взрослых;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 advClick="0" advTm="9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773</Words>
  <Application>Microsoft Office PowerPoint</Application>
  <PresentationFormat>Экран (4:3)</PresentationFormat>
  <Paragraphs>156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 совместной познавательно – игровой деятельности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Сюжетной Ролевой Игры</dc:title>
  <dc:creator>VIP</dc:creator>
  <cp:lastModifiedBy>VIP</cp:lastModifiedBy>
  <cp:revision>87</cp:revision>
  <dcterms:created xsi:type="dcterms:W3CDTF">2011-11-13T15:15:50Z</dcterms:created>
  <dcterms:modified xsi:type="dcterms:W3CDTF">2012-03-23T14:30:14Z</dcterms:modified>
</cp:coreProperties>
</file>