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ll Users\Документы\Буденовка фото\FXASOCA24UJ3JCAUA8ITFCAMTW8N3CA4YSOLDCAG2LJEPCABDJ8DGCA1NCIQECA44MURUCAS6IFT8CA4Q4NR9CA92CXIFCA6AZPGICAHOSGH8CA0M15W2CAILB3MOCA62SZ9WCAV1IMIVCAOWR5ISCATFGLS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52400"/>
            <a:ext cx="720838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620000" cy="12954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Знакомьтесь: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59669">
            <a:off x="822852" y="4035949"/>
            <a:ext cx="7772400" cy="137884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Село Владимиро - Александровское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 descr="CF0D2CARFCP4TCA48BKXNCAR5FZTWCABLBM9QCAKLB4JCCA2WTZCBCA0Z6XJGCASUWDLECASCTM4YCAZ8QVK2CAJ3YP2JCAMTKB1ZCAD32F93CAXQTQKZCA34WVLSCAJ60CYXCABE64SXCAY61Z3ICAV22T6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505200"/>
            <a:ext cx="4343400" cy="2776999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1447799"/>
            <a:ext cx="3886200" cy="286818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99567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 наших односельчан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погибло на войне за то,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мы с вами жили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 мирным небом.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Нашим славным воинам посвящается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53000" y="4267200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память о них воздвигли этот мемориал. Каждый год 9 мая мы возлагаем цветы в память о погибших…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95600" y="838200"/>
            <a:ext cx="5791200" cy="1828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это памятники в память о наших односельчанах, погибших за доброе дело, за мирную жизнь.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62200" y="4267200"/>
            <a:ext cx="2667000" cy="152400"/>
          </a:xfrm>
        </p:spPr>
        <p:txBody>
          <a:bodyPr>
            <a:normAutofit fontScale="90000"/>
          </a:bodyPr>
          <a:lstStyle/>
          <a:p>
            <a:pPr algn="ctr"/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467">
            <a:off x="5598116" y="2215401"/>
            <a:ext cx="3279775" cy="3657600"/>
          </a:xfrm>
          <a:prstGeom prst="rect">
            <a:avLst/>
          </a:prstGeom>
          <a:noFill/>
        </p:spPr>
      </p:pic>
      <p:pic>
        <p:nvPicPr>
          <p:cNvPr id="1026" name="Picture 2" descr="партизан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2971800"/>
            <a:ext cx="4030311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46373">
            <a:off x="230951" y="571561"/>
            <a:ext cx="2652600" cy="381927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29301">
            <a:off x="218674" y="3935180"/>
            <a:ext cx="4520829" cy="267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63023">
            <a:off x="5168330" y="3954513"/>
            <a:ext cx="3881378" cy="26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7802">
            <a:off x="5207115" y="652458"/>
            <a:ext cx="3802597" cy="27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1600200"/>
            <a:ext cx="1371600" cy="457200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 жили первые поселенцы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ристань на Сучане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52309">
            <a:off x="2374253" y="2433475"/>
            <a:ext cx="4191000" cy="260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273760">
            <a:off x="122031" y="601324"/>
            <a:ext cx="3973169" cy="276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User\Рабочий стол\Галина Сергеевна\работа\Педсовет\Спасаточка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3886200"/>
            <a:ext cx="398630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Галина Сергеевна\работа\Педсовет\Спасатка.jpe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066800"/>
            <a:ext cx="400749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23729">
            <a:off x="301579" y="3503117"/>
            <a:ext cx="4779448" cy="299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rot="400972">
            <a:off x="3935829" y="912059"/>
            <a:ext cx="4855746" cy="2722954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вдруг случилось большое наводнение! Люди бросились на сопку, ведь это было единственное место, которое возвышалось высоко над водой. Так все и спаслись. А сопку, в честь этих событий, назвали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Спасательной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Главная достопримечательность села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scf96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057422"/>
            <a:ext cx="3505200" cy="264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078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4114800"/>
            <a:ext cx="3793325" cy="261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SC078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16577">
            <a:off x="2290697" y="1701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OFIKRCAOW5RBLCAYZ5X47CAAS0L47CALB7Z10CAQV0HRZCAX9O4HICAW1AXZGCA0ZDD9ICA184ZLSCA4J545XCAT5MJVVCA13YSRYCADBWYBECAMMAB6TCAWBC086CA7T2XO9CAQQKIWZCA40TS82CAAU8WU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381000"/>
            <a:ext cx="3616325" cy="2438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216065">
            <a:off x="211066" y="736162"/>
            <a:ext cx="5367902" cy="308203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Добравшемуся до ее вершины путешественнику открывается прекраснейший   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долину, окружённую            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сопками,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которой              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расположилось село.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Высота сопки  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достигает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метра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над уровнем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моря.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Широкие просторы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1"/>
            <a:ext cx="2514600" cy="60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33496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сопки, сопки вокруг…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8" name="Picture 6" descr="DSC078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1519">
            <a:off x="360223" y="770151"/>
            <a:ext cx="3886200" cy="26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\Рабочий стол\Галина Сергеевна\работа\Мама 12-13гг\кружок 12-13гг\картинки\сопки.jpe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27594">
            <a:off x="4863027" y="660383"/>
            <a:ext cx="3911895" cy="282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21" descr="C:\Documents and Settings\User\Рабочий стол\Галина Сергеевна\работа\Мама 12-13гг\кружок 12-13гг\картинки\сопка Брат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69361">
            <a:off x="544369" y="3503429"/>
            <a:ext cx="3810000" cy="285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User\Рабочий стол\Галина Сергеевна\работа\Педсовет\сестра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92467">
            <a:off x="4669760" y="3592889"/>
            <a:ext cx="4076067" cy="27295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152400"/>
            <a:ext cx="339417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94441">
            <a:off x="5712812" y="840174"/>
            <a:ext cx="3289952" cy="2204183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43200" y="2819400"/>
            <a:ext cx="3124200" cy="533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352490">
            <a:off x="152400" y="274638"/>
            <a:ext cx="2819400" cy="41116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Строилось село.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0825173">
            <a:off x="3251597" y="5428435"/>
            <a:ext cx="2845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Росло.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Рисунок 5" descr="C:\DOCUME~1\БИБЛИО~1\LOCALS~1\Temp\\msotw9_temp0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94906">
            <a:off x="145058" y="1020053"/>
            <a:ext cx="3084239" cy="222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Documents and Settings\User\Рабочий стол\Галина Сергеевна\работа\Педсовет\двор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4419600"/>
            <a:ext cx="3708379" cy="2286000"/>
          </a:xfrm>
          <a:prstGeom prst="rect">
            <a:avLst/>
          </a:prstGeom>
          <a:noFill/>
        </p:spPr>
      </p:pic>
      <p:pic>
        <p:nvPicPr>
          <p:cNvPr id="13" name="Picture 5" descr="C:\Documents and Settings\User\Рабочий стол\Галина Сергеевна\работа\Педсовет\площадка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95600" y="2667000"/>
            <a:ext cx="3327026" cy="2193322"/>
          </a:xfrm>
          <a:prstGeom prst="rect">
            <a:avLst/>
          </a:prstGeom>
          <a:noFill/>
        </p:spPr>
      </p:pic>
      <p:pic>
        <p:nvPicPr>
          <p:cNvPr id="11" name="Picture 3" descr="C:\Documents and Settings\User\Рабочий стол\Галина Сергеевна\работа\Педсовет\пятиэтажка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62600" y="4343400"/>
            <a:ext cx="34290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C:\Documents and Settings\User\Рабочий стол\Галина Сергеевна\работа\Педсовет\храм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75790">
            <a:off x="4729702" y="912278"/>
            <a:ext cx="4096512" cy="2443148"/>
          </a:xfrm>
          <a:prstGeom prst="rect">
            <a:avLst/>
          </a:prstGeom>
          <a:noFill/>
        </p:spPr>
      </p:pic>
      <p:pic>
        <p:nvPicPr>
          <p:cNvPr id="29697" name="Picture 2" descr="NWXF1CAXED8E3CANFK7B6CAI5STQ7CAARN884CA9ZCZUUCAIZ8JFUCARU5VCQCAKLOQCUCAPZ35KHCAK1CZVNCAF1K00XCAIZRKPZCADKFB5NCAIWBI3MCAN7VT5GCA0AWXI1CAC1LB29CAZ2GB7VCAKB4VS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42444">
            <a:off x="326329" y="809857"/>
            <a:ext cx="4146802" cy="239594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rot="401361">
            <a:off x="5181600" y="304801"/>
            <a:ext cx="35814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Восстановили церковь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989136">
            <a:off x="457200" y="274638"/>
            <a:ext cx="3352800" cy="563562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Появилась библиотека,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0" name="Рисунок 12" descr="C:\Documents and Settings\User\Рабочий стол\Галина Сергеевна\работа\Мама 12-13гг\кружок 12-13гг\картинки\клуб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77757">
            <a:off x="478079" y="3871485"/>
            <a:ext cx="4031416" cy="259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77468" y="3200400"/>
            <a:ext cx="2446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 культуры…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 descr="C:\Documents and Settings\User\Рабочий стол\Галина Сергеевна\работа\Педсовет\рождество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80976">
            <a:off x="4889897" y="3596172"/>
            <a:ext cx="3891670" cy="278689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Знакомьтесь:</vt:lpstr>
      <vt:lpstr>Нашим славным воинам посвящается</vt:lpstr>
      <vt:lpstr>Слайд 3</vt:lpstr>
      <vt:lpstr> Так жили первые поселенцы</vt:lpstr>
      <vt:lpstr>Главная достопримечательность села</vt:lpstr>
      <vt:lpstr>Широкие просторы</vt:lpstr>
      <vt:lpstr>И сопки, сопки вокруг…</vt:lpstr>
      <vt:lpstr>Строилось село.</vt:lpstr>
      <vt:lpstr>Появилась библиотека,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Знакомьтесь:</dc:title>
  <cp:lastModifiedBy>Пользователь</cp:lastModifiedBy>
  <cp:revision>1</cp:revision>
  <dcterms:modified xsi:type="dcterms:W3CDTF">2013-02-25T08:16:06Z</dcterms:modified>
</cp:coreProperties>
</file>