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D53662-5131-4ACE-9193-1E3188D32EA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ED0911-8F50-4FE7-BF57-813D82DDC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3762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«Воздух»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280920" cy="165618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Segoe Script" pitchFamily="34" charset="0"/>
              </a:rPr>
              <a:t>Составила: Шахова Любовь Валерьевна, </a:t>
            </a:r>
          </a:p>
          <a:p>
            <a:r>
              <a:rPr lang="ru-RU" sz="1800" b="1" i="1" dirty="0" smtClean="0">
                <a:latin typeface="Segoe Script" pitchFamily="34" charset="0"/>
              </a:rPr>
              <a:t>воспитатель ГБДОУ </a:t>
            </a:r>
            <a:r>
              <a:rPr lang="ru-RU" sz="1800" b="1" i="1" dirty="0" err="1" smtClean="0">
                <a:latin typeface="Segoe Script" pitchFamily="34" charset="0"/>
              </a:rPr>
              <a:t>д</a:t>
            </a:r>
            <a:r>
              <a:rPr lang="ru-RU" sz="1800" b="1" i="1" dirty="0" smtClean="0">
                <a:latin typeface="Segoe Script" pitchFamily="34" charset="0"/>
              </a:rPr>
              <a:t>/с №79, Фрунзенского района </a:t>
            </a:r>
          </a:p>
          <a:p>
            <a:r>
              <a:rPr lang="ru-RU" sz="1800" b="1" i="1" dirty="0" smtClean="0">
                <a:latin typeface="Segoe Script" pitchFamily="34" charset="0"/>
              </a:rPr>
              <a:t>Санкт-Петербурга</a:t>
            </a:r>
            <a:endParaRPr lang="ru-RU" sz="1800" b="1" i="1" dirty="0">
              <a:latin typeface="Segoe Script" pitchFamily="34" charset="0"/>
            </a:endParaRPr>
          </a:p>
        </p:txBody>
      </p:sp>
      <p:pic>
        <p:nvPicPr>
          <p:cNvPr id="4" name="Рисунок 3" descr="77495599_51094Vozduhozaryaetsyapuzirkamivodi1280x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260648"/>
            <a:ext cx="335040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Segoe Script" pitchFamily="34" charset="0"/>
              </a:rPr>
              <a:t>Окружающий воздух загрязняется людьми.</a:t>
            </a:r>
            <a:endParaRPr lang="ru-RU" sz="32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ced617ee3b071e2b87308e4a929c3f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220072" y="4121696"/>
            <a:ext cx="2986628" cy="2736304"/>
          </a:xfrm>
        </p:spPr>
      </p:pic>
      <p:pic>
        <p:nvPicPr>
          <p:cNvPr id="8" name="Рисунок 7" descr="401937_3852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1124744"/>
            <a:ext cx="3937620" cy="2953215"/>
          </a:xfrm>
          <a:prstGeom prst="rect">
            <a:avLst/>
          </a:prstGeom>
        </p:spPr>
      </p:pic>
      <p:pic>
        <p:nvPicPr>
          <p:cNvPr id="9" name="Рисунок 8" descr="0_6f1e6_e844fc3b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4581128"/>
            <a:ext cx="3024336" cy="2171501"/>
          </a:xfrm>
          <a:prstGeom prst="rect">
            <a:avLst/>
          </a:prstGeom>
        </p:spPr>
      </p:pic>
      <p:pic>
        <p:nvPicPr>
          <p:cNvPr id="5" name="Рисунок 4" descr="5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05273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Segoe Script" pitchFamily="34" charset="0"/>
              </a:rPr>
              <a:t>Планета в ваших руках</a:t>
            </a:r>
            <a:endParaRPr lang="ru-RU" sz="36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871265_7c036d5a_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07703" y="1412776"/>
            <a:ext cx="561062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Segoe Script" pitchFamily="34" charset="0"/>
              </a:rPr>
              <a:t>Спасибо за </a:t>
            </a:r>
            <a:r>
              <a:rPr lang="ru-RU" sz="4400" i="1" dirty="0" smtClean="0">
                <a:solidFill>
                  <a:schemeClr val="tx1"/>
                </a:solidFill>
                <a:latin typeface="Segoe Script" pitchFamily="34" charset="0"/>
              </a:rPr>
              <a:t>внимание</a:t>
            </a:r>
            <a:endParaRPr lang="ru-RU" sz="44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Голубое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небо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–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это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толстый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слой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воздуха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освещенный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Segoe Script" pitchFamily="34" charset="0"/>
              </a:rPr>
              <a:t>солнцем</a:t>
            </a:r>
            <a:r>
              <a:rPr lang="en-US" i="1" dirty="0" smtClean="0">
                <a:solidFill>
                  <a:schemeClr val="tx1"/>
                </a:solidFill>
                <a:latin typeface="Segoe Script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b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556792"/>
            <a:ext cx="8604448" cy="484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Segoe Script" pitchFamily="34" charset="0"/>
              </a:rPr>
              <a:t>Воздух - это удивительная оболочка вокруг нашей Земли.</a:t>
            </a:r>
            <a:br>
              <a:rPr lang="ru-RU" sz="1800" i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Segoe Script" pitchFamily="34" charset="0"/>
              </a:rPr>
              <a:t>Учёные называют её атмосферой.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earths-atmosphere_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960803"/>
            <a:ext cx="5904656" cy="5833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_df66_e7e53772_XL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84234" y="5013176"/>
            <a:ext cx="2459765" cy="1844824"/>
          </a:xfrm>
          <a:prstGeom prst="rect">
            <a:avLst/>
          </a:prstGeom>
        </p:spPr>
      </p:pic>
      <p:pic>
        <p:nvPicPr>
          <p:cNvPr id="16" name="Рисунок 15" descr="62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534824"/>
            <a:ext cx="2442021" cy="179441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Segoe Script" pitchFamily="34" charset="0"/>
              </a:rPr>
              <a:t>Воздух необходим для жизни</a:t>
            </a:r>
            <a:endParaRPr lang="ru-RU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 </a:t>
            </a:r>
          </a:p>
          <a:p>
            <a:pPr>
              <a:buNone/>
            </a:pPr>
            <a:r>
              <a:rPr lang="ru-RU" b="1" i="1" dirty="0" smtClean="0"/>
              <a:t>                                 </a:t>
            </a:r>
          </a:p>
          <a:p>
            <a:pPr>
              <a:buNone/>
            </a:pPr>
            <a:r>
              <a:rPr lang="ru-RU" b="1" i="1" dirty="0" smtClean="0"/>
              <a:t>                                  </a:t>
            </a:r>
            <a:endParaRPr lang="ru-RU" b="1" i="1" dirty="0"/>
          </a:p>
        </p:txBody>
      </p:sp>
      <p:pic>
        <p:nvPicPr>
          <p:cNvPr id="15" name="Рисунок 14" descr="59104160_1274007915_larch_mountain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88156" y="1340768"/>
            <a:ext cx="2688299" cy="2016224"/>
          </a:xfrm>
          <a:prstGeom prst="rect">
            <a:avLst/>
          </a:prstGeom>
        </p:spPr>
      </p:pic>
      <p:pic>
        <p:nvPicPr>
          <p:cNvPr id="18" name="Рисунок 17" descr="i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792" y="5229200"/>
            <a:ext cx="1905000" cy="1428750"/>
          </a:xfrm>
          <a:prstGeom prst="rect">
            <a:avLst/>
          </a:prstGeom>
        </p:spPr>
      </p:pic>
      <p:pic>
        <p:nvPicPr>
          <p:cNvPr id="19" name="Рисунок 18" descr="rfnc8IRwlSw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504" y="1268761"/>
            <a:ext cx="2808312" cy="2101584"/>
          </a:xfrm>
          <a:prstGeom prst="rect">
            <a:avLst/>
          </a:prstGeom>
        </p:spPr>
      </p:pic>
      <p:pic>
        <p:nvPicPr>
          <p:cNvPr id="21" name="Рисунок 20" descr="340-m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5013176"/>
            <a:ext cx="2088232" cy="1566174"/>
          </a:xfrm>
          <a:prstGeom prst="rect">
            <a:avLst/>
          </a:prstGeom>
        </p:spPr>
      </p:pic>
      <p:pic>
        <p:nvPicPr>
          <p:cNvPr id="22" name="Рисунок 21" descr="0_529b1_7c7f7faf_XL.jpe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75656" y="3501008"/>
            <a:ext cx="2195736" cy="1462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Segoe Script" pitchFamily="34" charset="0"/>
              </a:rPr>
              <a:t>Благодаря </a:t>
            </a:r>
            <a:br>
              <a:rPr lang="ru-RU" sz="32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Segoe Script" pitchFamily="34" charset="0"/>
              </a:rPr>
              <a:t>воздуху </a:t>
            </a:r>
            <a:br>
              <a:rPr lang="ru-RU" sz="32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Segoe Script" pitchFamily="34" charset="0"/>
              </a:rPr>
              <a:t>мы:</a:t>
            </a:r>
            <a:endParaRPr lang="ru-RU" sz="32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8"/>
            <a:ext cx="4608512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Дышим</a:t>
            </a:r>
          </a:p>
          <a:p>
            <a:pPr algn="ctr">
              <a:buNone/>
            </a:pPr>
            <a:r>
              <a:rPr lang="ru-RU" sz="2400" b="1" dirty="0" smtClean="0"/>
              <a:t>  Слышим</a:t>
            </a:r>
          </a:p>
          <a:p>
            <a:pPr algn="ctr">
              <a:buNone/>
            </a:pPr>
            <a:r>
              <a:rPr lang="ru-RU" sz="2400" b="1" dirty="0" smtClean="0"/>
              <a:t>            Говорим, поём</a:t>
            </a:r>
          </a:p>
          <a:p>
            <a:pPr algn="ctr">
              <a:buNone/>
            </a:pPr>
            <a:r>
              <a:rPr lang="ru-RU" sz="2400" b="1" dirty="0" smtClean="0"/>
              <a:t>                  Чувствуем запахи</a:t>
            </a:r>
            <a:endParaRPr lang="ru-RU" sz="2400" b="1" dirty="0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4293096"/>
            <a:ext cx="2619213" cy="1967683"/>
          </a:xfrm>
          <a:prstGeom prst="rect">
            <a:avLst/>
          </a:prstGeom>
        </p:spPr>
      </p:pic>
      <p:pic>
        <p:nvPicPr>
          <p:cNvPr id="5" name="Рисунок 4" descr="15a68241190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116632"/>
            <a:ext cx="2952328" cy="2214246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2420888"/>
            <a:ext cx="1944216" cy="1901365"/>
          </a:xfrm>
          <a:prstGeom prst="rect">
            <a:avLst/>
          </a:prstGeom>
        </p:spPr>
      </p:pic>
      <p:pic>
        <p:nvPicPr>
          <p:cNvPr id="9" name="Рисунок 8" descr="x_98cf0df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504" y="116632"/>
            <a:ext cx="2664296" cy="1998222"/>
          </a:xfrm>
          <a:prstGeom prst="rect">
            <a:avLst/>
          </a:prstGeom>
        </p:spPr>
      </p:pic>
      <p:pic>
        <p:nvPicPr>
          <p:cNvPr id="10" name="Рисунок 9" descr="uwi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03848" y="3356992"/>
            <a:ext cx="1828800" cy="1213104"/>
          </a:xfrm>
          <a:prstGeom prst="rect">
            <a:avLst/>
          </a:prstGeom>
        </p:spPr>
      </p:pic>
      <p:pic>
        <p:nvPicPr>
          <p:cNvPr id="11" name="Рисунок 10" descr="deti_poyut_1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7504" y="2276872"/>
            <a:ext cx="2729880" cy="1818783"/>
          </a:xfrm>
          <a:prstGeom prst="rect">
            <a:avLst/>
          </a:prstGeom>
        </p:spPr>
      </p:pic>
      <p:pic>
        <p:nvPicPr>
          <p:cNvPr id="13" name="Рисунок 12" descr="woman-smelling-food-248x16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43808" y="5013176"/>
            <a:ext cx="2362200" cy="1571625"/>
          </a:xfrm>
          <a:prstGeom prst="rect">
            <a:avLst/>
          </a:prstGeom>
        </p:spPr>
      </p:pic>
      <p:pic>
        <p:nvPicPr>
          <p:cNvPr id="15" name="Рисунок 14" descr="smell_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652120" y="4484730"/>
            <a:ext cx="3097464" cy="20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Segoe Script" pitchFamily="34" charset="0"/>
              </a:rPr>
              <a:t>Как люди используют воздух</a:t>
            </a:r>
            <a:endParaRPr lang="ru-RU" sz="28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8076133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4581128"/>
            <a:ext cx="1873749" cy="1855197"/>
          </a:xfrm>
        </p:spPr>
      </p:pic>
      <p:pic>
        <p:nvPicPr>
          <p:cNvPr id="5" name="Рисунок 4" descr="FC8140_01-RTP-global-001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4149080"/>
            <a:ext cx="3233936" cy="2425452"/>
          </a:xfrm>
          <a:prstGeom prst="rect">
            <a:avLst/>
          </a:prstGeom>
        </p:spPr>
      </p:pic>
      <p:pic>
        <p:nvPicPr>
          <p:cNvPr id="6" name="Рисунок 5" descr="VES-VD-302-1186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908720"/>
            <a:ext cx="2215455" cy="2924944"/>
          </a:xfrm>
          <a:prstGeom prst="rect">
            <a:avLst/>
          </a:prstGeom>
        </p:spPr>
      </p:pic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97086" y="1196752"/>
            <a:ext cx="4474416" cy="2880320"/>
          </a:xfrm>
          <a:prstGeom prst="rect">
            <a:avLst/>
          </a:prstGeom>
        </p:spPr>
      </p:pic>
      <p:pic>
        <p:nvPicPr>
          <p:cNvPr id="7" name="Рисунок 6" descr="217450303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12160" y="4149080"/>
            <a:ext cx="3029322" cy="248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Segoe Script" pitchFamily="34" charset="0"/>
              </a:rPr>
              <a:t>Как люди используют  воздух</a:t>
            </a:r>
            <a:endParaRPr lang="ru-RU" sz="3200" dirty="0"/>
          </a:p>
        </p:txBody>
      </p:sp>
      <p:pic>
        <p:nvPicPr>
          <p:cNvPr id="9" name="Содержимое 8" descr="1d1416953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980728"/>
            <a:ext cx="2850985" cy="2138239"/>
          </a:xfrm>
        </p:spPr>
      </p:pic>
      <p:pic>
        <p:nvPicPr>
          <p:cNvPr id="10" name="Рисунок 9" descr="3ddfc1eee5ad22f683cb7342f28e039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12972" y="1052736"/>
            <a:ext cx="3351516" cy="2099081"/>
          </a:xfrm>
          <a:prstGeom prst="rect">
            <a:avLst/>
          </a:prstGeom>
        </p:spPr>
      </p:pic>
      <p:pic>
        <p:nvPicPr>
          <p:cNvPr id="11" name="Рисунок 10" descr="b2c8e93c8c7124a1c4c49d9bc3b00f9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3933056"/>
            <a:ext cx="3072341" cy="2304256"/>
          </a:xfrm>
          <a:prstGeom prst="rect">
            <a:avLst/>
          </a:prstGeom>
        </p:spPr>
      </p:pic>
      <p:pic>
        <p:nvPicPr>
          <p:cNvPr id="12" name="Рисунок 11" descr="pVU2rCf_8k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59832" y="980728"/>
            <a:ext cx="2453552" cy="2736304"/>
          </a:xfrm>
          <a:prstGeom prst="rect">
            <a:avLst/>
          </a:prstGeom>
        </p:spPr>
      </p:pic>
      <p:pic>
        <p:nvPicPr>
          <p:cNvPr id="13" name="Рисунок 12" descr="vetroenergetik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36096" y="4437112"/>
            <a:ext cx="3496245" cy="2227093"/>
          </a:xfrm>
          <a:prstGeom prst="rect">
            <a:avLst/>
          </a:prstGeom>
        </p:spPr>
      </p:pic>
      <p:pic>
        <p:nvPicPr>
          <p:cNvPr id="14" name="Рисунок 13" descr="0_5792d_52590a74_XL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75856" y="3861048"/>
            <a:ext cx="205006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i="1" smtClean="0">
                <a:solidFill>
                  <a:schemeClr val="tx1"/>
                </a:solidFill>
                <a:latin typeface="Segoe Script" pitchFamily="34" charset="0"/>
              </a:rPr>
              <a:t>Как </a:t>
            </a:r>
            <a:r>
              <a:rPr lang="ru-RU" sz="3200" i="1" smtClean="0">
                <a:solidFill>
                  <a:schemeClr val="tx1"/>
                </a:solidFill>
                <a:latin typeface="Segoe Script" pitchFamily="34" charset="0"/>
              </a:rPr>
              <a:t>дети</a:t>
            </a:r>
            <a:r>
              <a:rPr lang="ru-RU" sz="2800" i="1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Segoe Script" pitchFamily="34" charset="0"/>
              </a:rPr>
              <a:t>используют воздух</a:t>
            </a:r>
            <a:endParaRPr lang="ru-RU" sz="28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51197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4077072"/>
            <a:ext cx="2976329" cy="2232248"/>
          </a:xfrm>
        </p:spPr>
      </p:pic>
      <p:pic>
        <p:nvPicPr>
          <p:cNvPr id="5" name="Рисунок 4" descr="0_78f34_48e0ee69_X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8264" y="1052736"/>
            <a:ext cx="2046497" cy="1974869"/>
          </a:xfrm>
          <a:prstGeom prst="rect">
            <a:avLst/>
          </a:prstGeom>
        </p:spPr>
      </p:pic>
      <p:pic>
        <p:nvPicPr>
          <p:cNvPr id="6" name="Рисунок 5" descr="pujcovna_hopsadl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908720"/>
            <a:ext cx="2278044" cy="2520280"/>
          </a:xfrm>
          <a:prstGeom prst="rect">
            <a:avLst/>
          </a:prstGeom>
        </p:spPr>
      </p:pic>
      <p:pic>
        <p:nvPicPr>
          <p:cNvPr id="8" name="Рисунок 7" descr="x_ca9a685f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31840" y="1124744"/>
            <a:ext cx="3440252" cy="2289704"/>
          </a:xfrm>
          <a:prstGeom prst="rect">
            <a:avLst/>
          </a:prstGeom>
        </p:spPr>
      </p:pic>
      <p:pic>
        <p:nvPicPr>
          <p:cNvPr id="9" name="Рисунок 8" descr="1242571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03848" y="4606641"/>
            <a:ext cx="2732534" cy="2144406"/>
          </a:xfrm>
          <a:prstGeom prst="rect">
            <a:avLst/>
          </a:prstGeom>
        </p:spPr>
      </p:pic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12160" y="3789040"/>
            <a:ext cx="2972215" cy="246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  <a:latin typeface="Segoe Script" pitchFamily="34" charset="0"/>
              </a:rPr>
              <a:t>Деревья</a:t>
            </a:r>
            <a:r>
              <a:rPr lang="en-US" sz="2800" i="1" dirty="0" smtClean="0">
                <a:solidFill>
                  <a:schemeClr val="tx1"/>
                </a:solidFill>
                <a:latin typeface="Segoe Script" pitchFamily="34" charset="0"/>
              </a:rPr>
              <a:t> и </a:t>
            </a:r>
            <a:r>
              <a:rPr lang="en-US" sz="2800" i="1" dirty="0" err="1" smtClean="0">
                <a:solidFill>
                  <a:schemeClr val="tx1"/>
                </a:solidFill>
                <a:latin typeface="Segoe Script" pitchFamily="34" charset="0"/>
              </a:rPr>
              <a:t>растения</a:t>
            </a:r>
            <a:r>
              <a:rPr lang="en-US" sz="2800" i="1" dirty="0" smtClean="0">
                <a:solidFill>
                  <a:schemeClr val="tx1"/>
                </a:solidFill>
                <a:latin typeface="Segoe Script" pitchFamily="34" charset="0"/>
              </a:rPr>
              <a:t>  </a:t>
            </a:r>
            <a:r>
              <a:rPr lang="en-US" sz="2800" i="1" dirty="0" err="1" smtClean="0">
                <a:solidFill>
                  <a:schemeClr val="tx1"/>
                </a:solidFill>
                <a:latin typeface="Segoe Script" pitchFamily="34" charset="0"/>
              </a:rPr>
              <a:t>очищают</a:t>
            </a:r>
            <a:r>
              <a:rPr lang="en-US" sz="2800" i="1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Segoe Script" pitchFamily="34" charset="0"/>
              </a:rPr>
              <a:t>воздух</a:t>
            </a:r>
            <a:r>
              <a:rPr lang="en-US" sz="2800" i="1" dirty="0" smtClean="0">
                <a:solidFill>
                  <a:schemeClr val="tx1"/>
                </a:solidFill>
                <a:latin typeface="Segoe Script" pitchFamily="34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d0PMs0aiNmXLYLM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908720"/>
            <a:ext cx="8016891" cy="57966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</TotalTime>
  <Words>87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«Воздух»</vt:lpstr>
      <vt:lpstr>Голубое небо – это толстый слой воздуха, освещенный солнцем.</vt:lpstr>
      <vt:lpstr>Воздух - это удивительная оболочка вокруг нашей Земли. Учёные называют её атмосферой.  </vt:lpstr>
      <vt:lpstr>Воздух необходим для жизни</vt:lpstr>
      <vt:lpstr>Благодаря  воздуху  мы:</vt:lpstr>
      <vt:lpstr>Как люди используют воздух</vt:lpstr>
      <vt:lpstr>Как люди используют  воздух</vt:lpstr>
      <vt:lpstr>Как дети используют воздух</vt:lpstr>
      <vt:lpstr>Деревья и растения  очищают воздух.</vt:lpstr>
      <vt:lpstr>Окружающий воздух загрязняется людьми.</vt:lpstr>
      <vt:lpstr>Планета в ваших руках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«Воздух»</dc:title>
  <dc:creator>ПАВЕЛ</dc:creator>
  <cp:lastModifiedBy>ПАВЕЛ</cp:lastModifiedBy>
  <cp:revision>47</cp:revision>
  <dcterms:created xsi:type="dcterms:W3CDTF">2013-02-13T19:48:11Z</dcterms:created>
  <dcterms:modified xsi:type="dcterms:W3CDTF">2013-02-24T15:10:33Z</dcterms:modified>
</cp:coreProperties>
</file>