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7" r:id="rId11"/>
    <p:sldId id="266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947" autoAdjust="0"/>
  </p:normalViewPr>
  <p:slideViewPr>
    <p:cSldViewPr>
      <p:cViewPr varScale="1">
        <p:scale>
          <a:sx n="66" d="100"/>
          <a:sy n="66" d="100"/>
        </p:scale>
        <p:origin x="-2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CBAB-794F-4E28-9102-F45390FAF62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6DF8-C3BC-4454-BEBD-65668B061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25352"/>
            <a:ext cx="41700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25352"/>
            <a:ext cx="4572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в экологическом воспитании детей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Методика проведения подвижных игр аналогична методике проведения дидактических игр и направлена на постепенное формирование у детей умения, самостоятельно организовывать эти игры.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004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Среди всего многообразия игр с правилами для дошкольников особое внимание я уделяю дидактическим играм. Уже само название - дидактические - говорит о том, что цель этих игр - умственное развитие детей.</a:t>
            </a:r>
          </a:p>
          <a:p>
            <a:r>
              <a:rPr lang="ru-RU" dirty="0" smtClean="0"/>
              <a:t>По характеру используемого материала дидактические игры условно можно разделить на игры с предметами, настольно-печатные игры и словесные игры.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004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 старшими дошкольниками воспитатель может играть в разные настольно-печатные игры («Зоологическое лото» и др.), предоставляет им возможность играть самостоятельно лишь тогда, когда они научились четко соблюдать правила.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004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Экологические игры позволяют сместить акцент с усвоения дошкольниками готовых знаний на самостоятельный поиск решений предложенных игровых задач, что способствует умственному воспитанию. Пытаюсь создать положительный эмоциональный фон для формирования эстетических чувств детей, используя в играх естественные природные объекты, их изображения.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004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60648"/>
            <a:ext cx="511175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Итак, игра — не только развлечение, но и метод, при помощи которого маленькие дети знакомятся с окружающим миром. Чем меньше дети, тем чаще игра применяется как метод образовательно-воспитательной работы с ними.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09634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В жизни детей дошкольного возраста игра является ведущей деятельностью. Игра - это эмоциональная деятельность: играющий ребенок находится в хорошем расположении духа, активен и доброжелателен. Эффективность ознакомления детей с природой в большой степени зависит от их эмоционального отношения к воспитателю, который обучает, дает задания, организует наблюдения и практическое взаимодействие с растениями и животными.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3843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dirty="0" smtClean="0"/>
              <a:t>   Игра и экологическое воспитание в некотором отношении противоположны: во время игры ребенок раскован, он может проявлять инициативу, совершать любые действия, от которых игра может быть лучше или хуже, но при этом никто не пострадает, т.е. он физически и морально не ограничен в этой деятельности.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702942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ыделяют </a:t>
            </a:r>
            <a:r>
              <a:rPr lang="ru-RU" dirty="0" smtClean="0"/>
              <a:t>творческие игры и игры с правилами. Они, в свою очередь, делятся на подгруппы:</a:t>
            </a:r>
          </a:p>
          <a:p>
            <a:pPr>
              <a:buNone/>
            </a:pPr>
            <a:r>
              <a:rPr lang="ru-RU" u="sng" dirty="0" smtClean="0"/>
              <a:t>Творческие игры: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сюжетно-ролевые;</a:t>
            </a:r>
          </a:p>
          <a:p>
            <a:pPr>
              <a:buNone/>
            </a:pPr>
            <a:r>
              <a:rPr lang="ru-RU" dirty="0" smtClean="0"/>
              <a:t>- театрализованные;</a:t>
            </a:r>
          </a:p>
          <a:p>
            <a:pPr>
              <a:buNone/>
            </a:pPr>
            <a:r>
              <a:rPr lang="ru-RU" dirty="0" smtClean="0"/>
              <a:t>- строительные.</a:t>
            </a:r>
          </a:p>
          <a:p>
            <a:pPr>
              <a:buNone/>
            </a:pPr>
            <a:r>
              <a:rPr lang="ru-RU" u="sng" dirty="0" smtClean="0"/>
              <a:t>Игры с правилами: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дидактические;</a:t>
            </a:r>
          </a:p>
          <a:p>
            <a:pPr>
              <a:buNone/>
            </a:pPr>
            <a:r>
              <a:rPr lang="ru-RU" dirty="0" smtClean="0"/>
              <a:t>- подвижные.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2403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По тематическому распределению содержания</a:t>
            </a:r>
            <a:r>
              <a:rPr lang="ru-RU" dirty="0" smtClean="0"/>
              <a:t> существует следующая классификация:</a:t>
            </a:r>
          </a:p>
          <a:p>
            <a:pPr>
              <a:buNone/>
            </a:pPr>
            <a:r>
              <a:rPr lang="ru-RU" dirty="0" smtClean="0"/>
              <a:t>- игры на тему «Живая природа»;</a:t>
            </a:r>
          </a:p>
          <a:p>
            <a:pPr>
              <a:buNone/>
            </a:pPr>
            <a:r>
              <a:rPr lang="ru-RU" dirty="0" smtClean="0"/>
              <a:t>- игры на тему «Неживая природа».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1192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По форме организации и мере </a:t>
            </a:r>
            <a:r>
              <a:rPr lang="ru-RU" dirty="0" smtClean="0"/>
              <a:t> выделяют:</a:t>
            </a:r>
          </a:p>
          <a:p>
            <a:pPr>
              <a:buNone/>
            </a:pPr>
            <a:r>
              <a:rPr lang="ru-RU" dirty="0" smtClean="0"/>
              <a:t>- самостоятельную игровую деятельность ребёнка;</a:t>
            </a:r>
          </a:p>
          <a:p>
            <a:pPr>
              <a:buNone/>
            </a:pPr>
            <a:r>
              <a:rPr lang="ru-RU" dirty="0" smtClean="0"/>
              <a:t>- совместную с педагогом игровую деятельность </a:t>
            </a:r>
            <a:r>
              <a:rPr lang="ru-RU" i="1" dirty="0" smtClean="0"/>
              <a:t>(под руководством взрослого)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По направленности действий</a:t>
            </a:r>
            <a:r>
              <a:rPr lang="ru-RU" dirty="0" smtClean="0"/>
              <a:t> делятся на:</a:t>
            </a:r>
          </a:p>
          <a:p>
            <a:pPr>
              <a:buNone/>
            </a:pPr>
            <a:r>
              <a:rPr lang="ru-RU" dirty="0" smtClean="0"/>
              <a:t>- сенсорно-моторные;</a:t>
            </a:r>
          </a:p>
          <a:p>
            <a:pPr>
              <a:buNone/>
            </a:pPr>
            <a:r>
              <a:rPr lang="ru-RU" dirty="0" smtClean="0"/>
              <a:t>- предметные;</a:t>
            </a:r>
          </a:p>
          <a:p>
            <a:pPr>
              <a:buNone/>
            </a:pPr>
            <a:r>
              <a:rPr lang="ru-RU" dirty="0" smtClean="0"/>
              <a:t>- игры с перевоплощением  </a:t>
            </a:r>
            <a:r>
              <a:rPr lang="ru-RU" i="1" dirty="0" smtClean="0"/>
              <a:t>(имитационные)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социальные;</a:t>
            </a:r>
          </a:p>
          <a:p>
            <a:pPr>
              <a:buNone/>
            </a:pPr>
            <a:r>
              <a:rPr lang="ru-RU" dirty="0" smtClean="0"/>
              <a:t>- соревновательные.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07904" y="188640"/>
            <a:ext cx="5111750" cy="5853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Игра как метод экологического воспитания - это игра, специально организованная воспитателем и привнесенная в процесс познания природы и взаимодействия с ней. Такую форму обучающей игры воспитателя с детьми, имеющую определенную дидактическую цель, можно назвать игровой обучающей ситуацией.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Игровые обучающие ситуации типа путешествий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  </a:t>
            </a:r>
            <a:r>
              <a:rPr lang="ru-RU" sz="2100" dirty="0" smtClean="0"/>
              <a:t>Путешествия в данном случае - это собирательное название различного рода игр и посещения выставок, сельскохозяйственных ферм, зоопарка, салона природы и пр., в экскурсии, походы, экспедиции, поездки и путешествия, Эти игры объединяет то, что дети, посещая интересные места, в игровой форме получают новые знания о природе, чему способствует обязательная в игре "роль руководителя (экскурсовода, начальника экспедиции, заведующего фермой), которую исполняет воспитатель. Именно через него дошкольники знакомятся с новыми местами, животными, растениями, получают самые различные сведения об окружающей природе и деятельности человека в ней.</a:t>
            </a:r>
            <a:br>
              <a:rPr lang="ru-RU" sz="2100" dirty="0" smtClean="0"/>
            </a:br>
            <a:endParaRPr lang="ru-RU" sz="21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407271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63888" y="188640"/>
            <a:ext cx="5111750" cy="63367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000" dirty="0" smtClean="0"/>
              <a:t>      В формировании у детей эмоционального отношения к природе воспитатель использует не только сюжетно-ролевые, но и все другие виды игр. Проводятся подвижные игры, так или иначе основанные на представлениях о природе. Эти игры закрепляют первые крупицы знаний, которые дети получают в наблюдениях.</a:t>
            </a:r>
            <a:br>
              <a:rPr lang="ru-RU" sz="8000" dirty="0" smtClean="0"/>
            </a:br>
            <a:r>
              <a:rPr lang="ru-RU" sz="8000" dirty="0" smtClean="0"/>
              <a:t>Например, воспитатель обращает внимание детей на стайки птиц, наблюдает их несколько раз, подчеркивая: птички пугливы, к себе близко не подпускают, улетают сразу, как к ним подходишь. А потом проводит игру «Птицы и кошка», в которой дети сами воспроизводят осторожное поведение птиц. Или воспитатель наблюдает с детьми осенние деревья, рассматривает листья березы, клена, выделяет и называет характерные признаки их формы, окраски. Потом проводит игру «Найди дерево»: «Раз, два, три - под клен беги!» (Поднимает вверх руку с листочком с этого дерева.)</a:t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403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Игра в экологическом воспитании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Игровые обучающие ситуации типа путешествий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2013-04-11T15:30:03Z</dcterms:created>
  <dcterms:modified xsi:type="dcterms:W3CDTF">2013-04-20T16:44:57Z</dcterms:modified>
</cp:coreProperties>
</file>