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B4BE-E202-455A-9B14-BCDE46AC761A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3F2F-9EEB-4D5F-87CB-0482DFC89A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Я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888432" cy="518457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Воспитание патриотизма у дошкольников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народной культуры в патриотическом воспитании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Гражданско-патриотическое </a:t>
            </a:r>
            <a:r>
              <a:rPr lang="ru-RU" dirty="0"/>
              <a:t>воспитание в детском саду – это процесс освоения, наследования традиционной отечественной культуры. А в основе отечественной культуры лежит многообразие народных культур. </a:t>
            </a:r>
          </a:p>
          <a:p>
            <a:r>
              <a:rPr lang="ru-RU" dirty="0"/>
              <a:t>    Безусловно, народная культура несет в себе мудрые истины, дающие образец отношения к природе, семье, роду, родине</a:t>
            </a:r>
            <a:r>
              <a:rPr lang="ru-RU" dirty="0" smtClean="0"/>
              <a:t>. Воспитатель </a:t>
            </a:r>
            <a:r>
              <a:rPr lang="ru-RU" dirty="0"/>
              <a:t>должен заражать детей своей любовью к Родине, с искренним удивлением и восхищением рассказывать о богатстве страны и достойных людях, государственных </a:t>
            </a:r>
            <a:r>
              <a:rPr lang="ru-RU" dirty="0" smtClean="0"/>
              <a:t>праздниках.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3" name="Picture 1" descr="C:\Documents and Settings\Я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3672408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Фольклор как средство приобщения к истокам народной 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Использование всех видов фольклора (сказки, песенки, пословицы, поговорки, ярмарки, хороводы и т.д.). В устном народном творчестве как нигде сохранились особенные черты русского характера, присущие ему нравственные ценности, представления о добре, красоте, правде, храбрости, трудолюбии, верности. Знакомя детей с поговорками, загадками, пословицами, сказками, тем приобщаем их к общечеловеческим нравственно-эстетическим ценностям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89" name="Picture 1" descr="C:\Documents and Settings\Я\Рабочий стол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38437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программ по патриотическому воспитанию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1. Повысить педагогическую компетентность педагогов по организации работы по патриотическому воспитанию</a:t>
            </a:r>
          </a:p>
          <a:p>
            <a:r>
              <a:rPr lang="ru-RU" dirty="0"/>
              <a:t>   2. Сформировать комплекс нормативно- правового и организационно- методического обеспечения системы патриотического воспитания.</a:t>
            </a:r>
          </a:p>
          <a:p>
            <a:r>
              <a:rPr lang="ru-RU" dirty="0"/>
              <a:t>   3. Ориентировать родителей на патриотическое воспитание детей путем прикосновения к истории своей семьи</a:t>
            </a:r>
          </a:p>
          <a:p>
            <a:r>
              <a:rPr lang="ru-RU" dirty="0"/>
              <a:t>   4. Воспитывать любовь и уважение к своему городу, краю, Родине, гордость за принадлежность к гражданам России</a:t>
            </a:r>
          </a:p>
          <a:p>
            <a:r>
              <a:rPr lang="ru-RU" dirty="0"/>
              <a:t>   5. Прививать чувство гордости, глубокого уважения и почитания символов Российской Федерации герба, Гимна, Флага.</a:t>
            </a:r>
          </a:p>
          <a:p>
            <a:r>
              <a:rPr lang="ru-RU" dirty="0"/>
              <a:t>   6. Воспитывать личность гражданина-патриота Родины, способного встать на защиту государственных интересов страны.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12777"/>
            <a:ext cx="363544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программы патриотического воспитания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082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Моя Родина – Россия.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программы — знакомство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приобщение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к культуре и истории своей Родины, ее героическому прошлому и богатому наследию, воспитание чувства уважения и гордости за прошлое и настоящее своей страны, побуждение ребенка к осознанию своей значимости в будущем Отчизны и, как следствие, привитие любви к Родине, через любовь к своему краю, городу, семье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– будущее Кубани.</a:t>
            </a:r>
          </a:p>
          <a:p>
            <a:pPr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программы: совершенствование системы патриотического воспитания, формирование у молодого поколения высоких чувств патриотизма и гражданской ответственности, создание системы ценностных ориентаций.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Documents and Settings\Я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345638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Заключение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273050"/>
            <a:ext cx="4978896" cy="6180286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Воспитать патриота своей Родины – ответственная и сложная задача, решение которой в дошкольном детстве только начинается. Планомерная, систематическая работа, использование разнообразных средств воспитания, общие усилия детского сада и семьи, ответственность взрослых за свои слова и поступки могут дать положительные результаты и стать основой для дальнейшей работы по патриотическому воспитанию.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Однако, не следует ждать от детей «взрослых форм» проявления любви к Родине. Но если в результате педагогической работы ребенок будет располагать знаниями о названии страны, ее географии, природе, символике, если ему известны имена кого-то из тех, кто прославил нашу родину, если он будет проявлять интерес к приобретаемым знаниям, читать стихи, петь песни, то можно считать, что задача выполнена в пределах, доступных дошкольному возрасту.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C:\Documents and Settings\Я\Рабочий стол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45638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Введение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Тема  патриотизма - ныне актуальнейшая тема для нашей страны, для русских людей. Как пробудить в ребёнке чувство любви к Родине? Именно «пробудить любовь», потому что оно есть в каждой душе, и надо его усилить точным, чистым тоном. Нельзя заставить любить Отечество. Любовь надо воспитывать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Совершенно ясно, что если граждане не будут с ответственностью относиться к своей стране — у этой страны не будет будущего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Вопрос о патриотизме не вызывает удивления у тех, кто понимает, что он сам — часть своей страны и своего народа.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Я\Рабочий стол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09634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6251575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Объект исследования: воспитательно-образовательный процесс в ДОУ.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Предмет исследования: особенности патриотического воспитания детей дошкольного возраста.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Цель: определить условия, средства, способствующие воспитанию патриотизма у детей дошкольного возраста.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Задачи: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Изучить научно-методическую литературу по проблеме исследования.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Раскрыть сущность понятий «патриотизм» и «патриотическое воспитание».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Изучить возможности игровой деятельности и использования народной культуры для патриотического воспитания дошкольников.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Изучить возможности литературы, как средство патриотического воспитания в дошкольном возрасте.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Методы исследования: анализ литературы, сравнение, обобщение.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075" name="Picture 3" descr="C:\Documents and Settings\Я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0243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о патриотизме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5229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«преданность и любовь к своему отечеству, к своему народу» (Ожегов С. И. Словарь русского языка, 1978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«чувство любви к своей родине, к отечеству, готовность к его защите от врагов» (Краткий политический словарь, 1989);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- «социально-политический и нравственный принцип, выражающий чувство любви к родине, заботу о ее интересах и готовность к ее защите от врагов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Патриотизм проявляется в чувстве гордости за достижения родной страны, в горечи за ее неудачи и беды, в уважении к историческому прошлому своего народа, и бережном отношении к народной памяти, национально-культурным традициям» (Российская педагогическая энциклопедия, 1993);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- «эмоциональное отношение к родине, выражающееся в готовности служить ей и защищать ее от врагов» (Политология: энциклопедический словарь, 1993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«любовь к отечеству, к родной земле, к своей культурной среде. С этими естественными основаниями патриотизма как природного чувства соединяется его нравственное значение как обязанности и добродетели. Ясное сознание своих обязанностей по отношению к отечеству и верное их исполнение образуют добродетель патриотизма, которая издревле имела и религиозное значение» (Педагогический энциклопедический словарь, 2002);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«любовь к родине, привязанность к родной земле, языку, культуре, традициям» (Новый иллюстрированный энциклопедический словарь, 2003);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Documents and Settings\Я\Рабочий стол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09634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2997200" cy="11620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Задачи патриотического воспитания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формирование духовно-нравственного отношения и чувства сопричастности к родному дому семье, детскому саду, городу, селу;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-формирование духовно-нравственного отношения и чувства сопричастности к культурному наследию своего народа;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формирование духовно-нравственного отношения к природе родного края и чувства сопричастности к ней;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воспитание любви, уважения к своей нации, понимания своих национальных особенностей, чувства собственного достоинства, как представителя своего народа, и толерантного отношения к представителям других национальностей (сверстникам и их родителям, соседям и другим людям).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Я\Рабочий стол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385192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Виды патриотического воспитания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военно-патриотическое воспитание;</a:t>
            </a:r>
          </a:p>
          <a:p>
            <a:r>
              <a:rPr lang="ru-RU" dirty="0"/>
              <a:t>- героико-патриотическое воспитание;</a:t>
            </a:r>
          </a:p>
          <a:p>
            <a:r>
              <a:rPr lang="ru-RU" dirty="0"/>
              <a:t>- национально-патриотическое воспитание;</a:t>
            </a:r>
          </a:p>
          <a:p>
            <a:r>
              <a:rPr lang="ru-RU" dirty="0"/>
              <a:t>- гражданское воспитание;</a:t>
            </a:r>
          </a:p>
          <a:p>
            <a:r>
              <a:rPr lang="ru-RU" dirty="0"/>
              <a:t>- гражданско-патриотическое воспитание.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Я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363589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Формирование патриотизма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Патриотическое воспитание ребенка это сложный педагогический процесс. В основе его лежит формирование патриотизма как личностного качества.</a:t>
            </a:r>
          </a:p>
          <a:p>
            <a:r>
              <a:rPr lang="ru-RU" dirty="0"/>
              <a:t>В широком понимании патриотизм трактуется как олицетворение любви к своей Родине, активная сопричастность к ее истории, культуре, природе, к современной жизни, ее достижениям и проблемам. </a:t>
            </a:r>
          </a:p>
          <a:p>
            <a:r>
              <a:rPr lang="ru-RU" dirty="0"/>
              <a:t>    На каждом возрастном этапе проявления патриотизма и патриотическое воспитание имеют свои особенности. Патриотизм применительно к ребенку </a:t>
            </a:r>
            <a:r>
              <a:rPr lang="ru-RU" dirty="0" smtClean="0"/>
              <a:t>дошкольного возраста </a:t>
            </a:r>
            <a:r>
              <a:rPr lang="ru-RU" dirty="0"/>
              <a:t>определяется нами как его потребность участвовать во всех делах на благо окружающих людей, представителей живой природы, наличие у него таких качеств, как сострадание, сочувствие, чувство собственного достоинства; осознание себя частью окружающего мира.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Я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096344" cy="5064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игровой деятельности на воспитание патриотизма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Данная цель достигается через решение следующих задач: </a:t>
            </a:r>
          </a:p>
          <a:p>
            <a:r>
              <a:rPr lang="ru-RU" dirty="0"/>
              <a:t> - познакомить детей с сюжетно – ролевыми и дидактическими играми, направленными на воспитание гражданственности  и патриотизма. </a:t>
            </a:r>
          </a:p>
          <a:p>
            <a:r>
              <a:rPr lang="ru-RU" dirty="0"/>
              <a:t>- приобщать дошкольников к истории родного города, местным достопримечательностям через игровую деятельность;</a:t>
            </a:r>
          </a:p>
          <a:p>
            <a:r>
              <a:rPr lang="ru-RU" dirty="0"/>
              <a:t>- организовать взаимодействие с родителями по  </a:t>
            </a:r>
            <a:r>
              <a:rPr lang="ru-RU" dirty="0" err="1"/>
              <a:t>гражданско</a:t>
            </a:r>
            <a:r>
              <a:rPr lang="ru-RU" dirty="0"/>
              <a:t> - патриотическому воспитанию детей;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Я\Рабочий стол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331236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В результате организации игровой деятельности по гражданскому и патриотическому воспитанию, дети </a:t>
            </a:r>
            <a:r>
              <a:rPr lang="ru-RU" dirty="0" smtClean="0"/>
              <a:t>узнают </a:t>
            </a:r>
            <a:r>
              <a:rPr lang="ru-RU" dirty="0"/>
              <a:t>историю страны, историю родного города, символику отражающие герб, флаг страны, области и города, имена тех, кто прославил нашу Родину.  Дошкольники </a:t>
            </a:r>
            <a:r>
              <a:rPr lang="ru-RU" dirty="0" smtClean="0"/>
              <a:t>называют </a:t>
            </a:r>
            <a:r>
              <a:rPr lang="ru-RU" dirty="0"/>
              <a:t>улицы, на которых живут, стараются узнать историю названия своей улицы,  с удовольствием играют в сюжетно – ролевые и дидактические игры, направленные на воспитание гражданственности и патриотизма.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 descr="C:\Documents and Settings\Я\Рабочий стол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60040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1294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Воспитание патриотизма у дошкольников</vt:lpstr>
      <vt:lpstr>Введение</vt:lpstr>
      <vt:lpstr>Слайд 3</vt:lpstr>
      <vt:lpstr>Понятие о патриотизме</vt:lpstr>
      <vt:lpstr>Задачи патриотического воспитания</vt:lpstr>
      <vt:lpstr>Виды патриотического воспитания</vt:lpstr>
      <vt:lpstr>Формирование патриотизма</vt:lpstr>
      <vt:lpstr>Влияние игровой деятельности на воспитание патриотизма у детей</vt:lpstr>
      <vt:lpstr>Слайд 9</vt:lpstr>
      <vt:lpstr>Использование народной культуры в патриотическом воспитании</vt:lpstr>
      <vt:lpstr>Фольклор как средство приобщения к истокам народной культуры</vt:lpstr>
      <vt:lpstr>Цели программ по патриотическому воспитанию</vt:lpstr>
      <vt:lpstr>Современные программы патриотического воспитания в России</vt:lpstr>
      <vt:lpstr>Заключение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патриотизма у дошкольников</dc:title>
  <dc:creator>User</dc:creator>
  <cp:lastModifiedBy>User</cp:lastModifiedBy>
  <cp:revision>12</cp:revision>
  <dcterms:created xsi:type="dcterms:W3CDTF">2013-05-14T11:30:52Z</dcterms:created>
  <dcterms:modified xsi:type="dcterms:W3CDTF">2013-05-14T13:27:20Z</dcterms:modified>
</cp:coreProperties>
</file>