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5" r:id="rId9"/>
    <p:sldId id="266" r:id="rId10"/>
    <p:sldId id="267" r:id="rId11"/>
    <p:sldId id="269" r:id="rId12"/>
    <p:sldId id="268" r:id="rId13"/>
    <p:sldId id="271" r:id="rId14"/>
    <p:sldId id="270" r:id="rId15"/>
    <p:sldId id="272" r:id="rId16"/>
    <p:sldId id="274" r:id="rId17"/>
    <p:sldId id="273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0628-BA4D-47CA-ACBA-43822296492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15DD-DADD-4341-ACE6-30C364888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15DD-DADD-4341-ACE6-30C36488836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593797-5090-4B13-AC63-ADC66C032A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D7CAAD-1613-436E-AEE6-F3DD7A06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7955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СИМВОЛИКА РОССИИ</a:t>
            </a:r>
            <a:br>
              <a:rPr lang="ru-RU" sz="3200" b="1" dirty="0" smtClean="0"/>
            </a:br>
            <a:r>
              <a:rPr lang="ru-RU" sz="3200" b="1" dirty="0" smtClean="0"/>
              <a:t>СИМВОЛИКА ИРКУСТСКОЙ ОБЛАСТИ</a:t>
            </a:r>
            <a:br>
              <a:rPr lang="ru-RU" sz="3200" b="1" dirty="0" smtClean="0"/>
            </a:br>
            <a:r>
              <a:rPr lang="ru-RU" sz="3200" b="1" dirty="0" smtClean="0"/>
              <a:t>СИМВОЛИКА  ГОРОДА УСОЛЬЕ-СИБИРСКОЕ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786190"/>
            <a:ext cx="7500990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80081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714752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ИРКУТСКАЯ ОБЛАСТЬ</a:t>
            </a:r>
            <a:endParaRPr lang="ru-RU" b="1" dirty="0"/>
          </a:p>
        </p:txBody>
      </p:sp>
      <p:pic>
        <p:nvPicPr>
          <p:cNvPr id="4" name="Содержимое 3" descr="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357982" cy="557214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r>
              <a:rPr lang="ru-RU" dirty="0" smtClean="0"/>
              <a:t>Герб Иркутской области - "в серебряном поле черный бабр с червлеными глазами, держащий в пасти червленого соболя". Геральдические цвета герба означают: черный - благоразумие, смирение, печаль; червленый (красный) - храбрость, мужество, неустрашимость. Допускается использование внешнего обрамления герба (ветвей, короны и Андреевской ленты).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ГЕРБ ИРКУТСКОЙ ОБЛАСТИ</a:t>
            </a:r>
            <a:endParaRPr lang="ru-RU" b="1" dirty="0"/>
          </a:p>
        </p:txBody>
      </p:sp>
      <p:pic>
        <p:nvPicPr>
          <p:cNvPr id="4" name="Содержимое 3" descr="6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2049462"/>
            <a:ext cx="3429000" cy="42386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Флаг Иркутской области представляет собой прямоугольное полотнище, состоящее из трех вертикально расположенных полос: двух синего и средней - белого цвета, в центре которой помещается изображение основного элемента герба: бегущего в левую сторону бабра, держащего в пасти червленого (красного) соболя, в обрамлении стилизованных зеленых ветвей кедра. Ширина средней полосы составляет 1/2 общей длины флага. Цвета флага означают: а) синий - символ воды. В данном случае символизирует озеро Байкал, Ангару и другие реки области; б) белый - символ чистоты, добра, скромности. В палитре флага он отображает чистоту помыслов жителей области, является символом белоснежных сибирских зим; в) зеленый цвет ветвей кедра - цвет надежды, радости, изобилия. Символизирует также уникальную флору и фауну, лесные богатства области.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ФЛАГ ИРКУТСКОЙ ОБЛАСТИ</a:t>
            </a:r>
            <a:endParaRPr lang="ru-RU" b="1" dirty="0"/>
          </a:p>
        </p:txBody>
      </p:sp>
      <p:pic>
        <p:nvPicPr>
          <p:cNvPr id="4" name="Содержимое 3" descr="CAKCCKDK_w568_h380_no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900" y="2359025"/>
            <a:ext cx="5410200" cy="36195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УСОЛЬЕ - СИБИРСКОЕ</a:t>
            </a:r>
            <a:endParaRPr lang="ru-RU" b="1" dirty="0"/>
          </a:p>
        </p:txBody>
      </p:sp>
      <p:pic>
        <p:nvPicPr>
          <p:cNvPr id="8" name="Содержимое 7" descr="IOG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0812" y="1857364"/>
            <a:ext cx="4238642" cy="471490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Герб города </a:t>
            </a:r>
            <a:r>
              <a:rPr lang="ru-RU" dirty="0" err="1" smtClean="0"/>
              <a:t>Усолье-Сибирское</a:t>
            </a:r>
            <a:r>
              <a:rPr lang="ru-RU" dirty="0" smtClean="0"/>
              <a:t>. Щит разделен на 4 части, каждая из которых отображает исторически сложившееся и современное хозяйство города: </a:t>
            </a:r>
            <a:br>
              <a:rPr lang="ru-RU" dirty="0" smtClean="0"/>
            </a:br>
            <a:r>
              <a:rPr lang="ru-RU" dirty="0" smtClean="0"/>
              <a:t>1. На синем фоне белая реторта - химическая промышленность. </a:t>
            </a:r>
            <a:br>
              <a:rPr lang="ru-RU" dirty="0" smtClean="0"/>
            </a:br>
            <a:r>
              <a:rPr lang="ru-RU" dirty="0" smtClean="0"/>
              <a:t>2. На желтом фоне черная шестерня - машиностроительная промышленность. </a:t>
            </a:r>
            <a:br>
              <a:rPr lang="ru-RU" dirty="0" smtClean="0"/>
            </a:br>
            <a:r>
              <a:rPr lang="ru-RU" dirty="0" smtClean="0"/>
              <a:t>3. На белом фоне символический знак соли - соледобывающая промышленность. </a:t>
            </a:r>
            <a:br>
              <a:rPr lang="ru-RU" dirty="0" smtClean="0"/>
            </a:br>
            <a:r>
              <a:rPr lang="ru-RU" dirty="0" smtClean="0"/>
              <a:t>4. На красном фоне древесина - деревообрабатывающая промышленность. </a:t>
            </a:r>
            <a:br>
              <a:rPr lang="ru-RU" dirty="0" smtClean="0"/>
            </a:br>
            <a:r>
              <a:rPr lang="ru-RU" dirty="0" smtClean="0"/>
              <a:t>Сверху щита надпись в две строки "</a:t>
            </a:r>
            <a:r>
              <a:rPr lang="ru-RU" dirty="0" err="1" smtClean="0"/>
              <a:t>Усолье-Сибирское</a:t>
            </a:r>
            <a:r>
              <a:rPr lang="ru-RU" dirty="0" smtClean="0"/>
              <a:t>".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ГЕРБ УСОЛЬЯ - СИБИРСКОГО</a:t>
            </a:r>
            <a:endParaRPr lang="ru-RU" b="1" dirty="0"/>
          </a:p>
        </p:txBody>
      </p:sp>
      <p:pic>
        <p:nvPicPr>
          <p:cNvPr id="4" name="Содержимое 3" descr="Coat_of_Arms_of_Ussolie-Sibirskoye_(Irkutsk_oblast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4000528" cy="47149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/>
          </a:bodyPr>
          <a:lstStyle/>
          <a:p>
            <a:r>
              <a:rPr lang="ru-RU" dirty="0" smtClean="0"/>
              <a:t>Флаг </a:t>
            </a:r>
            <a:r>
              <a:rPr lang="ru-RU" dirty="0" err="1" smtClean="0"/>
              <a:t>Усолья-Сибирского</a:t>
            </a:r>
            <a:r>
              <a:rPr lang="ru-RU" dirty="0" smtClean="0"/>
              <a:t> представляет собой полотнище с соотношением сторон, равным 2:3. Полотнище пересекает белая диагональная полоса шириной в "общего размера флага" (вероятно, имеется в виду его длина)</a:t>
            </a:r>
          </a:p>
          <a:p>
            <a:r>
              <a:rPr lang="ru-RU" dirty="0" smtClean="0"/>
              <a:t>Зеленый цвет символизирует леса и луга, голубой - реку Ангару, а белая диагональ - залежи соли.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ФЛАГ УСОЛЬЯ - СИБИРСКОГО</a:t>
            </a:r>
            <a:endParaRPr lang="ru-RU" b="1" dirty="0"/>
          </a:p>
        </p:txBody>
      </p:sp>
      <p:pic>
        <p:nvPicPr>
          <p:cNvPr id="4" name="Содержимое 3" descr="800px-Flag_of_Ussolie-Sibirskoye_(Irkutsk_oblast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855" y="1882775"/>
            <a:ext cx="6862289" cy="4572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РОССИЙСКАЯ ФЕДЕРАЦИЯ</a:t>
            </a:r>
            <a:endParaRPr lang="ru-RU" b="1" dirty="0"/>
          </a:p>
        </p:txBody>
      </p:sp>
      <p:pic>
        <p:nvPicPr>
          <p:cNvPr id="4" name="Содержимое 3" descr="1258305536_map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7958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3-013-Rossija-granichit-s-Norvegiej-Finljandiej-Estoniej-Latviej-i-Litv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35640"/>
            <a:ext cx="8402278" cy="636519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Рисунок орла восходит к изображениям на памятниках эпохи Петра I. Это один из древних символов борьбы добра со злом, света с тьмой, защиты Отечества. Восстановление двуглавого орла как Государственного герба России олицетворяет неразрывность и преемственность отечественной истории. Сегодняшний герб России - это новый герб, но его составные части традиционны; он и отражает разные этапы отечественной истории, и продолжает их в третьем тысячелетии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ГЕРБ РОССИИ</a:t>
            </a:r>
            <a:endParaRPr lang="ru-RU" b="1" dirty="0"/>
          </a:p>
        </p:txBody>
      </p:sp>
      <p:pic>
        <p:nvPicPr>
          <p:cNvPr id="4" name="Содержимое 3" descr="Otech_ist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848156"/>
            <a:ext cx="4214842" cy="458124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Государственный флаг РФ представляет собой прямоугольное полотнище из трех равновеликих горизонтальных полос: верхней - белого, средней - синего и нижней - красного цвета. В настоящее время чаще всего используется следующая трактовка значений цветов флага России: белый цвет означает мир, чистоту, непорочность, совершенство; синий - цвет веры и верности, постоянства; красный цвет символизирует энергию, силу, кровь, пролитую за Отечество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ФЛАГ РОССИИ</a:t>
            </a:r>
            <a:endParaRPr lang="ru-RU" b="1" dirty="0"/>
          </a:p>
        </p:txBody>
      </p:sp>
      <p:pic>
        <p:nvPicPr>
          <p:cNvPr id="4" name="Содержимое 3" descr="big_22136403_0_800-53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855" y="1882775"/>
            <a:ext cx="6862289" cy="4572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Государственный гимн Российской Федерации исполняется во время торжественных церемоний и иных мероприятий, проводимых государственными органами. При публичном исполнении гимна присутствующие выслушивают его стоя, мужчины - без головных уборов. Гимн транслируется государственными телерадиокомпаниями: в новогоднюю ночь после боя часов, отмечающего наступление нового года; перед эфиром первой телепрограммы в дни государственных праздников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ГИМН – ГЛАВНАЯ ПЕСНЯ СТРАНЫ</a:t>
            </a:r>
            <a:endParaRPr lang="ru-RU" b="1" dirty="0"/>
          </a:p>
        </p:txBody>
      </p:sp>
      <p:pic>
        <p:nvPicPr>
          <p:cNvPr id="6" name="Содержимое 5" descr="gimn_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4572032" cy="528638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</TotalTime>
  <Words>500</Words>
  <Application>Microsoft Office PowerPoint</Application>
  <PresentationFormat>Экран (4:3)</PresentationFormat>
  <Paragraphs>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СИМВОЛИКА РОССИИ СИМВОЛИКА ИРКУСТСКОЙ ОБЛАСТИ СИМВОЛИКА  ГОРОДА УСОЛЬЕ-СИБИРСКОЕ</vt:lpstr>
      <vt:lpstr>РОССИЙСКАЯ ФЕДЕРАЦИЯ</vt:lpstr>
      <vt:lpstr>Слайд 3</vt:lpstr>
      <vt:lpstr>Слайд 4</vt:lpstr>
      <vt:lpstr>ГЕРБ РОССИИ</vt:lpstr>
      <vt:lpstr>Слайд 6</vt:lpstr>
      <vt:lpstr>ФЛАГ РОССИИ</vt:lpstr>
      <vt:lpstr>Слайд 8</vt:lpstr>
      <vt:lpstr>ГИМН – ГЛАВНАЯ ПЕСНЯ СТРАНЫ</vt:lpstr>
      <vt:lpstr>ИРКУТСКАЯ ОБЛАСТЬ</vt:lpstr>
      <vt:lpstr>Слайд 11</vt:lpstr>
      <vt:lpstr>ГЕРБ ИРКУТСКОЙ ОБЛАСТИ</vt:lpstr>
      <vt:lpstr>Слайд 13</vt:lpstr>
      <vt:lpstr>ФЛАГ ИРКУТСКОЙ ОБЛАСТИ</vt:lpstr>
      <vt:lpstr>УСОЛЬЕ - СИБИРСКОЕ</vt:lpstr>
      <vt:lpstr>Слайд 16</vt:lpstr>
      <vt:lpstr>ГЕРБ УСОЛЬЯ - СИБИРСКОГО</vt:lpstr>
      <vt:lpstr>Слайд 18</vt:lpstr>
      <vt:lpstr>ФЛАГ УСОЛЬЯ - СИБИРСКОГО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РОССИИ СИМВОЛИКА ИРКУСТСКОЙ ОБЛАСТИ СИМВОЛИКА  ГОРОДА УСОЛЬЕ-СИБИРСКОЕ</dc:title>
  <dc:creator>Admin</dc:creator>
  <cp:lastModifiedBy>Admin</cp:lastModifiedBy>
  <cp:revision>5</cp:revision>
  <dcterms:created xsi:type="dcterms:W3CDTF">2013-02-18T13:15:48Z</dcterms:created>
  <dcterms:modified xsi:type="dcterms:W3CDTF">2013-02-21T12:23:56Z</dcterms:modified>
</cp:coreProperties>
</file>