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2" r:id="rId7"/>
    <p:sldId id="266" r:id="rId8"/>
    <p:sldId id="267" r:id="rId9"/>
    <p:sldId id="268" r:id="rId10"/>
    <p:sldId id="269" r:id="rId11"/>
    <p:sldId id="270" r:id="rId12"/>
    <p:sldId id="263" r:id="rId13"/>
    <p:sldId id="261" r:id="rId14"/>
    <p:sldId id="264" r:id="rId15"/>
    <p:sldId id="262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74" d="100"/>
          <a:sy n="74" d="100"/>
        </p:scale>
        <p:origin x="-21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30DA0-506F-4B30-8B86-414A2DADBA4B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80914-674A-4812-974E-48C83C2A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0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0914-674A-4812-974E-48C83C2A208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38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11C0-4B7D-44D0-ACFE-43A4135FA2A2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98B7-6786-45AF-B777-F1A891078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6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11C0-4B7D-44D0-ACFE-43A4135FA2A2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98B7-6786-45AF-B777-F1A891078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29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11C0-4B7D-44D0-ACFE-43A4135FA2A2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98B7-6786-45AF-B777-F1A891078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49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11C0-4B7D-44D0-ACFE-43A4135FA2A2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98B7-6786-45AF-B777-F1A891078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7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11C0-4B7D-44D0-ACFE-43A4135FA2A2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98B7-6786-45AF-B777-F1A891078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4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11C0-4B7D-44D0-ACFE-43A4135FA2A2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98B7-6786-45AF-B777-F1A891078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46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11C0-4B7D-44D0-ACFE-43A4135FA2A2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98B7-6786-45AF-B777-F1A891078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62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11C0-4B7D-44D0-ACFE-43A4135FA2A2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98B7-6786-45AF-B777-F1A891078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11C0-4B7D-44D0-ACFE-43A4135FA2A2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98B7-6786-45AF-B777-F1A891078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6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11C0-4B7D-44D0-ACFE-43A4135FA2A2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98B7-6786-45AF-B777-F1A891078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1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11C0-4B7D-44D0-ACFE-43A4135FA2A2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98B7-6786-45AF-B777-F1A891078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07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11C0-4B7D-44D0-ACFE-43A4135FA2A2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198B7-6786-45AF-B777-F1A891078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15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ony\Documents\Детский сад\23 февраля\000b1a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74295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5979"/>
            <a:ext cx="24574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3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Т-34, Советский Союз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362" name="Picture 2" descr="C:\Users\Sony\Documents\Детский сад\23 февраля\T-34M-Koshk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421237" cy="46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8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11" y="4524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Т-90, Россия – основа бронетанковых частей до 2025 года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386" name="Picture 2" descr="C:\Users\Sony\Documents\Детский сад\23 февраля\n-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0" y="1595437"/>
            <a:ext cx="8047002" cy="442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0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7081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Первый в мире боевой танк был сконструирован в 1915 году в Англии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4" y="1856433"/>
            <a:ext cx="8361533" cy="369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7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Устройство танка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C:\Users\Sony\Documents\Детский сад\23 февраля\Конструкция тан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8" y="1237944"/>
            <a:ext cx="7802064" cy="438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37321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– броневая башня 2 – боевое отделение</a:t>
            </a:r>
          </a:p>
          <a:p>
            <a:r>
              <a:rPr lang="ru-RU" dirty="0" smtClean="0"/>
              <a:t>3 – моторное отделение 4 – броневой корпус</a:t>
            </a:r>
          </a:p>
          <a:p>
            <a:r>
              <a:rPr lang="ru-RU" dirty="0" smtClean="0"/>
              <a:t>5 – ведущее колесо 6 – гусеничная цепь 7 – отделение управления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8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ny\Documents\Детский сад\23 февраля\t-34-85-1944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" y="2852936"/>
            <a:ext cx="824390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Танкист—любой член экипажа танка </a:t>
            </a:r>
          </a:p>
          <a:p>
            <a:pPr marL="0" indent="0" algn="ctr">
              <a:buNone/>
            </a:pPr>
            <a:r>
              <a:rPr lang="ru-RU" sz="2800" dirty="0" smtClean="0"/>
              <a:t>Состав экипажа зависит от модели танка и включает в себя командира танка, наводчика орудия, механика-водителя, радиста-пулемётчика, пулемётчика, заряжающего.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534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ny\Documents\Детский сад\23 февраля\sm_sv_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952500"/>
            <a:ext cx="6985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День танкиста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811" y="1484784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В честь больших заслуг танковых войск в разгроме противника в годы Великой Отечественной войны, а также за заслуги танкостроителей в оснащении вооружённых сил страны бронетанковой техникой в России установлен День танкиста.</a:t>
            </a:r>
          </a:p>
          <a:p>
            <a:pPr marL="0" indent="0" algn="ctr">
              <a:buNone/>
            </a:pPr>
            <a:r>
              <a:rPr lang="ru-RU" dirty="0" smtClean="0"/>
              <a:t>В годы Великой Отечественной войны, в 1944 году, 11 сентября, танковые войска сделали прорыв в обороне противника и остановили его наступление.</a:t>
            </a:r>
          </a:p>
          <a:p>
            <a:pPr marL="0" indent="0" algn="ctr">
              <a:buNone/>
            </a:pPr>
            <a:r>
              <a:rPr lang="ru-RU" dirty="0" smtClean="0"/>
              <a:t>В Российской Федерации День танкиста отмечается во второе воскресенье сентября.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1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Sony\Documents\Детский сад\23 февраля\2c545174ae9e9f15f2ef7d55d041c1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80" y="368660"/>
            <a:ext cx="869406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67" y="4437112"/>
            <a:ext cx="3028661" cy="197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70811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Вооруженные силы РФ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Сухопутные войска </a:t>
            </a:r>
          </a:p>
          <a:p>
            <a:r>
              <a:rPr lang="ru-RU" dirty="0" smtClean="0"/>
              <a:t>Военно-воздушные силы </a:t>
            </a:r>
          </a:p>
          <a:p>
            <a:r>
              <a:rPr lang="ru-RU" dirty="0" smtClean="0"/>
              <a:t>Военно-Морской Флот</a:t>
            </a:r>
          </a:p>
          <a:p>
            <a:r>
              <a:rPr lang="ru-RU" dirty="0" smtClean="0"/>
              <a:t>Войска воздушно-космической обороны</a:t>
            </a:r>
          </a:p>
          <a:p>
            <a:r>
              <a:rPr lang="ru-RU" dirty="0" smtClean="0"/>
              <a:t>Ракетные войска стратегического назначения</a:t>
            </a:r>
          </a:p>
          <a:p>
            <a:r>
              <a:rPr lang="ru-RU" dirty="0" smtClean="0"/>
              <a:t>Воздушно-десантные войска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9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Танковые войска входят в состав сухопутных войск</a:t>
            </a:r>
          </a:p>
          <a:p>
            <a:pPr marL="0" indent="0" algn="ctr">
              <a:buNone/>
            </a:pPr>
            <a:r>
              <a:rPr lang="ru-RU" dirty="0" smtClean="0"/>
              <a:t>Герб сухопутных войск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3168352" cy="366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2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11" y="548680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Танковые войска выполняют следующие основные задачи: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• в обороне — по непосредственной поддержке мотострелковых войск при отражении наступления противника и нанесению контратак и контрударов;</a:t>
            </a:r>
          </a:p>
          <a:p>
            <a:pPr algn="just"/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• в наступлении — по нанесению мощных рассекающих ударов на большую глубину, развитию успеха, разгрому противника во встречных боях и сражениях.</a:t>
            </a:r>
          </a:p>
          <a:p>
            <a:endParaRPr lang="ru-RU" dirty="0"/>
          </a:p>
        </p:txBody>
      </p:sp>
      <p:pic>
        <p:nvPicPr>
          <p:cNvPr id="9218" name="Picture 2" descr="C:\Users\Sony\AppData\Local\Microsoft\Windows\Temporary Internet Files\Content.IE5\V8SESXHI\MC9004103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1838325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0811" y="548680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Танк — бронированная боевая машина на гусеничном ходу с пушечным вооружением в качестве основного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70811" y="3284984"/>
            <a:ext cx="8229600" cy="25202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Р</a:t>
            </a:r>
            <a:r>
              <a:rPr lang="ru-RU" dirty="0" smtClean="0"/>
              <a:t>оссии танки производят в городе Нижний </a:t>
            </a:r>
            <a:r>
              <a:rPr lang="ru-RU" dirty="0"/>
              <a:t>Т</a:t>
            </a:r>
            <a:r>
              <a:rPr lang="ru-RU" dirty="0" smtClean="0"/>
              <a:t>агил и Омск</a:t>
            </a:r>
          </a:p>
          <a:p>
            <a:pPr marL="0" indent="0" algn="ctr">
              <a:buNone/>
            </a:pPr>
            <a:r>
              <a:rPr lang="ru-RU" dirty="0" smtClean="0"/>
              <a:t>Броня танка изготовлена из стали</a:t>
            </a:r>
          </a:p>
          <a:p>
            <a:pPr marL="0" indent="0" algn="ctr">
              <a:buNone/>
            </a:pPr>
            <a:r>
              <a:rPr lang="ru-RU" dirty="0" smtClean="0"/>
              <a:t>Масса танка – около 45 тонн</a:t>
            </a:r>
          </a:p>
          <a:p>
            <a:pPr marL="0" indent="0" algn="ctr">
              <a:buNone/>
            </a:pPr>
            <a:r>
              <a:rPr lang="ru-RU" dirty="0" smtClean="0"/>
              <a:t>Максимальная скорость движения – 60 км/ч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0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811" y="548680"/>
            <a:ext cx="822960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Боевые возможности танковых войск позволяют им вести активные боевые действия днем и ночью, в значительном отрыве от других войск, громить противника во встречных боях и сражениях, с ходу преодолевать обширные зоны радиоактивного заражения, форсировать водные преграды, а также быстро создавать прочную оборону и успешно противостоять наступлению превосходящих сил противника.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1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Sony\Documents\Детский сад\23 февраля\m4_sher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43" y="1340768"/>
            <a:ext cx="6816297" cy="511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811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Самые известные танки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M-4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Шерман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США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Sony\Documents\Детский сад\23 февраля\tank_tiger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61" y="1423658"/>
            <a:ext cx="66675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Тигр, Германия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Sony\AppData\Local\Microsoft\Windows\Temporary Internet Files\Content.IE5\W0DO7OHW\MC9003978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Пантера, Германия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338" name="Picture 2" descr="C:\Users\Sony\Documents\Детский сад\23 февраля\панте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87" y="1412776"/>
            <a:ext cx="7925847" cy="440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339</Words>
  <Application>Microsoft Office PowerPoint</Application>
  <PresentationFormat>Экран (4:3)</PresentationFormat>
  <Paragraphs>37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Вооруженные силы РФ</vt:lpstr>
      <vt:lpstr>Презентация PowerPoint</vt:lpstr>
      <vt:lpstr>Танковые войска выполняют следующие основные задачи:  </vt:lpstr>
      <vt:lpstr>Танк — бронированная боевая машина на гусеничном ходу с пушечным вооружением в качестве основного</vt:lpstr>
      <vt:lpstr>Презентация PowerPoint</vt:lpstr>
      <vt:lpstr>Самые известные танки M-4 Шерман, США</vt:lpstr>
      <vt:lpstr>Тигр, Германия</vt:lpstr>
      <vt:lpstr>Пантера, Германия</vt:lpstr>
      <vt:lpstr>Т-34, Советский Союз</vt:lpstr>
      <vt:lpstr>Т-90, Россия – основа бронетанковых частей до 2025 года</vt:lpstr>
      <vt:lpstr>Первый в мире боевой танк был сконструирован в 1915 году в Англии</vt:lpstr>
      <vt:lpstr>Устройство танка</vt:lpstr>
      <vt:lpstr>Презентация PowerPoint</vt:lpstr>
      <vt:lpstr>День танкиста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User</cp:lastModifiedBy>
  <cp:revision>20</cp:revision>
  <dcterms:created xsi:type="dcterms:W3CDTF">2013-02-11T17:08:30Z</dcterms:created>
  <dcterms:modified xsi:type="dcterms:W3CDTF">2013-02-23T07:55:49Z</dcterms:modified>
</cp:coreProperties>
</file>