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51" autoAdjust="0"/>
    <p:restoredTop sz="94660"/>
  </p:normalViewPr>
  <p:slideViewPr>
    <p:cSldViewPr>
      <p:cViewPr>
        <p:scale>
          <a:sx n="66" d="100"/>
          <a:sy n="66" d="100"/>
        </p:scale>
        <p:origin x="-148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6C1B-0356-41BE-BAE4-6CF8FE96032B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AF45-BAC6-4970-B6C2-371888AF2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3848-A695-4BD8-BEB3-45FEB9DFE248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CE71-965F-4053-A6FB-2F16EBDB1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E99C4-CDD4-4188-A256-9BF21474000E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18A2-C991-4FEA-9453-2CE201EB9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E0D4-630F-4BEE-9504-8B5A447B0599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E776C-4C6B-48D6-BB9E-B8F36D165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11E2-42EF-4E58-9C88-8CF68E0302F3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E9CA-43EF-4841-AFAB-8BEE93E76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E424-97A2-455B-B298-5F15020AE7A6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352A-3148-4BC8-AAC4-C78B2D547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B5CD-382B-4E2F-B0F8-BFFA4DB28058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E8FB-BBDA-4AE3-8B44-D2446CD21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C54A-778D-4BF7-9B8E-917EC1D01187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33CA-B0C7-4035-89E1-52B8E21B9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233D-6738-409C-BD4C-BE76F2EC7B99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A61F-21DA-494C-9C3D-781006F6D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A090-2BDE-44BB-96A6-1AF324935D00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0447-827F-41AF-ACEA-8138F7288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CC44-E3A8-4E93-BA2B-735EBA4EDDE2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2059-14CB-4A42-BBF1-649F0DAB3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FC9FCB">
                <a:alpha val="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chemeClr val="accent2">
                <a:lumMod val="60000"/>
                <a:lumOff val="40000"/>
              </a:schemeClr>
            </a:gs>
            <a:gs pos="69000">
              <a:schemeClr val="accent2">
                <a:lumMod val="40000"/>
                <a:lumOff val="60000"/>
              </a:schemeClr>
            </a:gs>
            <a:gs pos="82001">
              <a:schemeClr val="tx2">
                <a:lumMod val="40000"/>
                <a:lumOff val="60000"/>
              </a:schemeClr>
            </a:gs>
            <a:gs pos="100000">
              <a:srgbClr val="F8B049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1999F7-4540-4F9F-A3A6-C1C9A9851096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B26063-9D3D-4DF7-B68F-F34CEE1C6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9FCB">
                <a:alpha val="0"/>
              </a:srgbClr>
            </a:gs>
            <a:gs pos="72000">
              <a:srgbClr val="F8B049">
                <a:alpha val="59000"/>
              </a:srgbClr>
            </a:gs>
            <a:gs pos="78000">
              <a:srgbClr val="F8B049"/>
            </a:gs>
            <a:gs pos="63000">
              <a:srgbClr val="FEE7F2"/>
            </a:gs>
            <a:gs pos="67000">
              <a:schemeClr val="accent2">
                <a:lumMod val="60000"/>
                <a:lumOff val="40000"/>
              </a:schemeClr>
            </a:gs>
            <a:gs pos="69000">
              <a:schemeClr val="accent2">
                <a:lumMod val="40000"/>
                <a:lumOff val="60000"/>
              </a:schemeClr>
            </a:gs>
            <a:gs pos="82001">
              <a:schemeClr val="tx2">
                <a:lumMod val="40000"/>
                <a:lumOff val="60000"/>
              </a:schemeClr>
            </a:gs>
            <a:gs pos="100000">
              <a:srgbClr val="F8B049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мама с ребенком и книгой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5538"/>
            <a:ext cx="5724525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611188" y="0"/>
            <a:ext cx="82819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tx2"/>
                </a:solidFill>
                <a:latin typeface="Calibri" pitchFamily="34" charset="0"/>
              </a:rPr>
              <a:t>Домашние животные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292080" y="476782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подготовила: Гладкова С. В., воспитатель  МБДОУ №13  г. Гай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cs typeface="Aharoni" pitchFamily="2" charset="-79"/>
              </a:rPr>
              <a:t>Пятачком в земле копаюсь, </a:t>
            </a:r>
            <a:br>
              <a:rPr lang="ru-RU" b="1" dirty="0">
                <a:cs typeface="Aharoni" pitchFamily="2" charset="-79"/>
              </a:rPr>
            </a:br>
            <a:r>
              <a:rPr lang="ru-RU" b="1" dirty="0">
                <a:cs typeface="Aharoni" pitchFamily="2" charset="-79"/>
              </a:rPr>
              <a:t>В грязной луже искупаюсь</a:t>
            </a:r>
          </a:p>
        </p:txBody>
      </p:sp>
      <p:pic>
        <p:nvPicPr>
          <p:cNvPr id="1026" name="Picture 2" descr="C:\Users\Марина\Pictures\1голубь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5076056" y="3212976"/>
            <a:ext cx="27289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Марина\Pictures\1поросенок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1259632" y="3212976"/>
            <a:ext cx="28448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Хрюканье свиней2.wav">
            <a:hlinkClick r:id="" action="ppaction://media"/>
          </p:cNvPr>
          <p:cNvPicPr>
            <a:picLocks noRot="1" noChangeAspect="1"/>
          </p:cNvPicPr>
          <p:nvPr>
            <a:wavAudioFile r:embed="rId1" name="Хрюканье свиней2.wav"/>
          </p:nvPr>
        </p:nvPicPr>
        <p:blipFill>
          <a:blip r:embed="rId5" cstate="screen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570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</a:t>
            </a:r>
            <a:r>
              <a:rPr lang="ru-RU" sz="4000" b="1" dirty="0"/>
              <a:t>Клохчет, квохчет, </a:t>
            </a:r>
            <a:br>
              <a:rPr lang="ru-RU" sz="4000" b="1" dirty="0"/>
            </a:br>
            <a:r>
              <a:rPr lang="ru-RU" sz="4000" b="1" dirty="0"/>
              <a:t>Детей созывает, </a:t>
            </a:r>
            <a:br>
              <a:rPr lang="ru-RU" sz="4000" b="1" dirty="0"/>
            </a:br>
            <a:r>
              <a:rPr lang="ru-RU" sz="4000" b="1" dirty="0"/>
              <a:t>Всех под крыло собирает</a:t>
            </a:r>
          </a:p>
        </p:txBody>
      </p:sp>
      <p:pic>
        <p:nvPicPr>
          <p:cNvPr id="7" name="Рисунок 6" descr="2курица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3284984"/>
            <a:ext cx="28797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 орел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3284984"/>
            <a:ext cx="25304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кудахтание.wav">
            <a:hlinkClick r:id="" action="ppaction://media"/>
          </p:cNvPr>
          <p:cNvPicPr>
            <a:picLocks noRot="1" noChangeAspect="1"/>
          </p:cNvPicPr>
          <p:nvPr>
            <a:wavAudioFile r:embed="rId1" name="кудахтание.wav"/>
          </p:nvPr>
        </p:nvPicPr>
        <p:blipFill>
          <a:blip r:embed="rId5" cstate="screen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 мягких тапочках ступает,</a:t>
            </a:r>
            <a:br>
              <a:rPr lang="ru-RU" b="1" dirty="0" smtClean="0"/>
            </a:br>
            <a:r>
              <a:rPr lang="ru-RU" b="1" dirty="0" smtClean="0"/>
              <a:t>Схватит мышь — и убегает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3 кошка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2996952"/>
            <a:ext cx="27654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3заяц.jpe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2996952"/>
            <a:ext cx="28971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мяукание.wav">
            <a:hlinkClick r:id="" action="ppaction://media"/>
          </p:cNvPr>
          <p:cNvPicPr>
            <a:picLocks noRot="1" noChangeAspect="1"/>
          </p:cNvPicPr>
          <p:nvPr>
            <a:wavAudioFile r:embed="rId1" name="мяукание.wav"/>
          </p:nvPr>
        </p:nvPicPr>
        <p:blipFill>
          <a:blip r:embed="rId5" cstate="screen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xit" presetSubtype="2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32</Words>
  <Application>Microsoft Office PowerPoint</Application>
  <PresentationFormat>Экран (4:3)</PresentationFormat>
  <Paragraphs>5</Paragraphs>
  <Slides>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Пятачком в земле копаюсь,  В грязной луже искупаюсь</vt:lpstr>
      <vt:lpstr> Клохчет, квохчет,  Детей созывает,  Всех под крыло собирает</vt:lpstr>
      <vt:lpstr>В мягких тапочках ступает, Схватит мышь — и убегает.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для малышей</dc:title>
  <dc:creator>Марина</dc:creator>
  <cp:lastModifiedBy>1</cp:lastModifiedBy>
  <cp:revision>58</cp:revision>
  <dcterms:created xsi:type="dcterms:W3CDTF">2012-11-10T13:23:31Z</dcterms:created>
  <dcterms:modified xsi:type="dcterms:W3CDTF">2013-02-21T08:33:33Z</dcterms:modified>
</cp:coreProperties>
</file>