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526-5732-4CB6-852F-4140402005B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BF9-09D9-4F82-9C2B-25345F17F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526-5732-4CB6-852F-4140402005B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BF9-09D9-4F82-9C2B-25345F17F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526-5732-4CB6-852F-4140402005B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BF9-09D9-4F82-9C2B-25345F17F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526-5732-4CB6-852F-4140402005B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BF9-09D9-4F82-9C2B-25345F17F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526-5732-4CB6-852F-4140402005B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BF9-09D9-4F82-9C2B-25345F17F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526-5732-4CB6-852F-4140402005B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BF9-09D9-4F82-9C2B-25345F17F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526-5732-4CB6-852F-4140402005B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BF9-09D9-4F82-9C2B-25345F17F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526-5732-4CB6-852F-4140402005B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BF9-09D9-4F82-9C2B-25345F17F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526-5732-4CB6-852F-4140402005B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BF9-09D9-4F82-9C2B-25345F17F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526-5732-4CB6-852F-4140402005B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BF9-09D9-4F82-9C2B-25345F17F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E526-5732-4CB6-852F-4140402005B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BF9-09D9-4F82-9C2B-25345F17F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E526-5732-4CB6-852F-4140402005B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CBF9-09D9-4F82-9C2B-25345F17F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642910" y="2428868"/>
            <a:ext cx="8001056" cy="1569660"/>
          </a:xfrm>
          <a:custGeom>
            <a:avLst/>
            <a:gdLst>
              <a:gd name="connsiteX0" fmla="*/ 0 w 9085949"/>
              <a:gd name="connsiteY0" fmla="*/ 0 h 923330"/>
              <a:gd name="connsiteX1" fmla="*/ 9085949 w 9085949"/>
              <a:gd name="connsiteY1" fmla="*/ 0 h 923330"/>
              <a:gd name="connsiteX2" fmla="*/ 9085949 w 9085949"/>
              <a:gd name="connsiteY2" fmla="*/ 923330 h 923330"/>
              <a:gd name="connsiteX3" fmla="*/ 0 w 9085949"/>
              <a:gd name="connsiteY3" fmla="*/ 923330 h 923330"/>
              <a:gd name="connsiteX4" fmla="*/ 0 w 9085949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949" h="923330">
                <a:moveTo>
                  <a:pt x="0" y="0"/>
                </a:moveTo>
                <a:lnTo>
                  <a:pt x="9085949" y="0"/>
                </a:lnTo>
                <a:lnTo>
                  <a:pt x="9085949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Что ты знаешь</a:t>
            </a:r>
          </a:p>
          <a:p>
            <a:pPr algn="ctr"/>
            <a:r>
              <a:rPr lang="ru-RU" sz="4800" b="1" cap="none" spc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о профессиях?</a:t>
            </a:r>
            <a:endParaRPr lang="ru-RU" sz="4800" b="1" cap="none" spc="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07154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600" dirty="0" smtClean="0">
                <a:solidFill>
                  <a:srgbClr val="0070C0"/>
                </a:solidFill>
                <a:latin typeface="Bookman Old Style" pitchFamily="18" charset="0"/>
              </a:rPr>
              <a:t>Дидактическое пособие</a:t>
            </a:r>
            <a:endParaRPr lang="ru-RU" sz="3200" b="1" spc="6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4643446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Выполнила</a:t>
            </a:r>
          </a:p>
          <a:p>
            <a:r>
              <a:rPr lang="ru-RU" b="1" dirty="0" smtClean="0">
                <a:latin typeface="Bookman Old Style" pitchFamily="18" charset="0"/>
              </a:rPr>
              <a:t>Кретова Елена Федоровна,</a:t>
            </a:r>
          </a:p>
          <a:p>
            <a:r>
              <a:rPr lang="ru-RU" b="1" smtClean="0">
                <a:latin typeface="Bookman Old Style" pitchFamily="18" charset="0"/>
              </a:rPr>
              <a:t>старший </a:t>
            </a:r>
            <a:r>
              <a:rPr lang="ru-RU" b="1" dirty="0" smtClean="0">
                <a:latin typeface="Bookman Old Style" pitchFamily="18" charset="0"/>
              </a:rPr>
              <a:t>воспитатель МБДОУ центра развития ребенка – детского сада №403 г.о. Самара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Кретова Елена\Pictures\Мои сканированные изображения\2013-02 (фев)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 r="4525"/>
          <a:stretch>
            <a:fillRect/>
          </a:stretch>
        </p:blipFill>
        <p:spPr bwMode="auto">
          <a:xfrm>
            <a:off x="1000100" y="428604"/>
            <a:ext cx="2022605" cy="3780000"/>
          </a:xfrm>
          <a:prstGeom prst="rect">
            <a:avLst/>
          </a:prstGeom>
          <a:noFill/>
        </p:spPr>
      </p:pic>
      <p:pic>
        <p:nvPicPr>
          <p:cNvPr id="1029" name="Picture 5" descr="C:\Users\Кретова Елена\Pictures\Мои сканированные изображения\2013-02 (фев)\сканирование0016.jpg"/>
          <p:cNvPicPr>
            <a:picLocks noChangeAspect="1" noChangeArrowheads="1"/>
          </p:cNvPicPr>
          <p:nvPr/>
        </p:nvPicPr>
        <p:blipFill>
          <a:blip r:embed="rId3" cstate="print"/>
          <a:srcRect t="1786"/>
          <a:stretch>
            <a:fillRect/>
          </a:stretch>
        </p:blipFill>
        <p:spPr bwMode="auto">
          <a:xfrm>
            <a:off x="5715008" y="357166"/>
            <a:ext cx="2040435" cy="3780000"/>
          </a:xfrm>
          <a:prstGeom prst="rect">
            <a:avLst/>
          </a:prstGeom>
          <a:noFill/>
        </p:spPr>
      </p:pic>
      <p:pic>
        <p:nvPicPr>
          <p:cNvPr id="1026" name="Picture 2" descr="C:\Users\Кретова Елена\Pictures\Мои сканированные изображения\2013-02 (фев)\сканирование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3930823" cy="3960000"/>
          </a:xfrm>
          <a:prstGeom prst="rect">
            <a:avLst/>
          </a:prstGeom>
          <a:noFill/>
        </p:spPr>
      </p:pic>
      <p:pic>
        <p:nvPicPr>
          <p:cNvPr id="1027" name="Picture 3" descr="C:\Users\Кретова Елена\Pictures\Мои сканированные изображения\2013-02 (фев)\сканирование0017.jpg"/>
          <p:cNvPicPr>
            <a:picLocks noChangeAspect="1" noChangeArrowheads="1"/>
          </p:cNvPicPr>
          <p:nvPr/>
        </p:nvPicPr>
        <p:blipFill>
          <a:blip r:embed="rId5" cstate="print"/>
          <a:srcRect r="4377"/>
          <a:stretch>
            <a:fillRect/>
          </a:stretch>
        </p:blipFill>
        <p:spPr bwMode="auto">
          <a:xfrm>
            <a:off x="4857752" y="285728"/>
            <a:ext cx="3867184" cy="396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57356" y="4572008"/>
            <a:ext cx="15716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762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cap="none" spc="0" dirty="0">
              <a:ln w="762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4572008"/>
            <a:ext cx="15716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762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cap="none" spc="0" dirty="0">
              <a:ln w="762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ретова Елена\Pictures\Мои сканированные изображения\2013-02 (фев)\сканирование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3314"/>
            <a:ext cx="1858739" cy="2880000"/>
          </a:xfrm>
          <a:prstGeom prst="rect">
            <a:avLst/>
          </a:prstGeom>
          <a:noFill/>
        </p:spPr>
      </p:pic>
      <p:pic>
        <p:nvPicPr>
          <p:cNvPr id="2051" name="Picture 3" descr="C:\Users\Кретова Елена\Pictures\Мои сканированные изображения\2013-02 (фев)\сканирование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643314"/>
            <a:ext cx="1806601" cy="2880000"/>
          </a:xfrm>
          <a:prstGeom prst="rect">
            <a:avLst/>
          </a:prstGeom>
          <a:noFill/>
        </p:spPr>
      </p:pic>
      <p:pic>
        <p:nvPicPr>
          <p:cNvPr id="2052" name="Picture 4" descr="C:\Users\Кретова Елена\Pictures\Мои сканированные изображения\2013-02 (фев)\сканирование0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643314"/>
            <a:ext cx="1861240" cy="2880000"/>
          </a:xfrm>
          <a:prstGeom prst="rect">
            <a:avLst/>
          </a:prstGeom>
          <a:noFill/>
        </p:spPr>
      </p:pic>
      <p:pic>
        <p:nvPicPr>
          <p:cNvPr id="2054" name="Picture 6" descr="C:\Users\Кретова Елена\Pictures\Мои сканированные изображения\2013-02 (фев)\сканирование0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642918"/>
            <a:ext cx="1555717" cy="1800000"/>
          </a:xfrm>
          <a:prstGeom prst="rect">
            <a:avLst/>
          </a:prstGeom>
          <a:noFill/>
        </p:spPr>
      </p:pic>
      <p:pic>
        <p:nvPicPr>
          <p:cNvPr id="2055" name="Picture 7" descr="C:\Users\Кретова Елена\Pictures\Мои сканированные изображения\2013-02 (фев)\сканирование00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642918"/>
            <a:ext cx="1489656" cy="1800000"/>
          </a:xfrm>
          <a:prstGeom prst="rect">
            <a:avLst/>
          </a:prstGeom>
          <a:noFill/>
        </p:spPr>
      </p:pic>
      <p:pic>
        <p:nvPicPr>
          <p:cNvPr id="2056" name="Picture 8" descr="C:\Users\Кретова Елена\Pictures\Мои сканированные изображения\2013-02 (фев)\сканирование00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642918"/>
            <a:ext cx="1485000" cy="1800000"/>
          </a:xfrm>
          <a:prstGeom prst="rect">
            <a:avLst/>
          </a:prstGeom>
          <a:noFill/>
        </p:spPr>
      </p:pic>
      <p:pic>
        <p:nvPicPr>
          <p:cNvPr id="2057" name="Picture 9" descr="C:\Users\Кретова Елена\Pictures\Мои сканированные изображения\2013-02 (фев)\сканирование00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571480"/>
            <a:ext cx="1548264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ретова Елена\Pictures\Мои сканированные изображения\2013-02 (фев)\сканирование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3314"/>
            <a:ext cx="1858739" cy="2880000"/>
          </a:xfrm>
          <a:prstGeom prst="rect">
            <a:avLst/>
          </a:prstGeom>
          <a:noFill/>
        </p:spPr>
      </p:pic>
      <p:pic>
        <p:nvPicPr>
          <p:cNvPr id="2051" name="Picture 3" descr="C:\Users\Кретова Елена\Pictures\Мои сканированные изображения\2013-02 (фев)\сканирование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643314"/>
            <a:ext cx="1806601" cy="2880000"/>
          </a:xfrm>
          <a:prstGeom prst="rect">
            <a:avLst/>
          </a:prstGeom>
          <a:noFill/>
        </p:spPr>
      </p:pic>
      <p:pic>
        <p:nvPicPr>
          <p:cNvPr id="2052" name="Picture 4" descr="C:\Users\Кретова Елена\Pictures\Мои сканированные изображения\2013-02 (фев)\сканирование0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643314"/>
            <a:ext cx="1861240" cy="2880000"/>
          </a:xfrm>
          <a:prstGeom prst="rect">
            <a:avLst/>
          </a:prstGeom>
          <a:noFill/>
        </p:spPr>
      </p:pic>
      <p:pic>
        <p:nvPicPr>
          <p:cNvPr id="3074" name="Picture 2" descr="C:\Users\Кретова Елена\Pictures\Мои сканированные изображения\2013-02 (фев)\сканирование0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714356"/>
            <a:ext cx="1631564" cy="1800000"/>
          </a:xfrm>
          <a:prstGeom prst="rect">
            <a:avLst/>
          </a:prstGeom>
          <a:noFill/>
        </p:spPr>
      </p:pic>
      <p:pic>
        <p:nvPicPr>
          <p:cNvPr id="3075" name="Picture 3" descr="C:\Users\Кретова Елена\Pictures\Мои сканированные изображения\2013-02 (фев)\сканирование00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714356"/>
            <a:ext cx="1293675" cy="1800000"/>
          </a:xfrm>
          <a:prstGeom prst="rect">
            <a:avLst/>
          </a:prstGeom>
          <a:noFill/>
        </p:spPr>
      </p:pic>
      <p:pic>
        <p:nvPicPr>
          <p:cNvPr id="3076" name="Picture 4" descr="C:\Users\Кретова Елена\Pictures\Мои сканированные изображения\2013-02 (фев)\сканирование00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785794"/>
            <a:ext cx="1379725" cy="1800000"/>
          </a:xfrm>
          <a:prstGeom prst="rect">
            <a:avLst/>
          </a:prstGeom>
          <a:noFill/>
        </p:spPr>
      </p:pic>
      <p:pic>
        <p:nvPicPr>
          <p:cNvPr id="3077" name="Picture 5" descr="C:\Users\Кретова Елена\Pictures\Мои сканированные изображения\2013-02 (фев)\сканирование00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857232"/>
            <a:ext cx="1386482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ретова Елена\Pictures\Мои сканированные изображения\2013-02 (фев)\сканирование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14752"/>
            <a:ext cx="1858739" cy="2880000"/>
          </a:xfrm>
          <a:prstGeom prst="rect">
            <a:avLst/>
          </a:prstGeom>
          <a:noFill/>
        </p:spPr>
      </p:pic>
      <p:pic>
        <p:nvPicPr>
          <p:cNvPr id="2051" name="Picture 3" descr="C:\Users\Кретова Елена\Pictures\Мои сканированные изображения\2013-02 (фев)\сканирование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714752"/>
            <a:ext cx="1806601" cy="2880000"/>
          </a:xfrm>
          <a:prstGeom prst="rect">
            <a:avLst/>
          </a:prstGeom>
          <a:noFill/>
        </p:spPr>
      </p:pic>
      <p:pic>
        <p:nvPicPr>
          <p:cNvPr id="2052" name="Picture 4" descr="C:\Users\Кретова Елена\Pictures\Мои сканированные изображения\2013-02 (фев)\сканирование0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643314"/>
            <a:ext cx="1861240" cy="2880000"/>
          </a:xfrm>
          <a:prstGeom prst="rect">
            <a:avLst/>
          </a:prstGeom>
          <a:noFill/>
        </p:spPr>
      </p:pic>
      <p:pic>
        <p:nvPicPr>
          <p:cNvPr id="4098" name="Picture 2" descr="C:\Users\Кретова Елена\Pictures\Мои сканированные изображения\2013-02 (фев)\сканирование0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9" y="928670"/>
            <a:ext cx="1702434" cy="1800000"/>
          </a:xfrm>
          <a:prstGeom prst="rect">
            <a:avLst/>
          </a:prstGeom>
          <a:noFill/>
        </p:spPr>
      </p:pic>
      <p:pic>
        <p:nvPicPr>
          <p:cNvPr id="4099" name="Picture 3" descr="C:\Users\Кретова Елена\Pictures\Мои сканированные изображения\2013-02 (фев)\сканирование00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000108"/>
            <a:ext cx="1553675" cy="1800000"/>
          </a:xfrm>
          <a:prstGeom prst="rect">
            <a:avLst/>
          </a:prstGeom>
          <a:noFill/>
        </p:spPr>
      </p:pic>
      <p:pic>
        <p:nvPicPr>
          <p:cNvPr id="4100" name="Picture 4" descr="C:\Users\Кретова Елена\Pictures\Мои сканированные изображения\2013-02 (фев)\сканирование00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1071546"/>
            <a:ext cx="1518263" cy="1800000"/>
          </a:xfrm>
          <a:prstGeom prst="rect">
            <a:avLst/>
          </a:prstGeom>
          <a:noFill/>
        </p:spPr>
      </p:pic>
      <p:pic>
        <p:nvPicPr>
          <p:cNvPr id="4101" name="Picture 5" descr="C:\Users\Кретова Елена\Pictures\Мои сканированные изображения\2013-02 (фев)\сканирование00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142984"/>
            <a:ext cx="1755864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357430"/>
            <a:ext cx="7715303" cy="1714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571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57150">
                <a:solidFill>
                  <a:srgbClr val="0070C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170</TotalTime>
  <Words>31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Кретова Елена</dc:creator>
  <cp:lastModifiedBy>Кретова Е.Ф.</cp:lastModifiedBy>
  <cp:revision>21</cp:revision>
  <dcterms:created xsi:type="dcterms:W3CDTF">2013-02-10T13:25:29Z</dcterms:created>
  <dcterms:modified xsi:type="dcterms:W3CDTF">2013-02-20T10:46:12Z</dcterms:modified>
</cp:coreProperties>
</file>