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158-4A9F-4DF9-9D9E-555C09A956E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9A3A-E7A8-4456-A45E-DA6BC3C01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158-4A9F-4DF9-9D9E-555C09A956E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9A3A-E7A8-4456-A45E-DA6BC3C01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158-4A9F-4DF9-9D9E-555C09A956E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9A3A-E7A8-4456-A45E-DA6BC3C01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158-4A9F-4DF9-9D9E-555C09A956E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9A3A-E7A8-4456-A45E-DA6BC3C01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158-4A9F-4DF9-9D9E-555C09A956E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9A3A-E7A8-4456-A45E-DA6BC3C01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158-4A9F-4DF9-9D9E-555C09A956E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9A3A-E7A8-4456-A45E-DA6BC3C01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158-4A9F-4DF9-9D9E-555C09A956E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9A3A-E7A8-4456-A45E-DA6BC3C01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158-4A9F-4DF9-9D9E-555C09A956E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9A3A-E7A8-4456-A45E-DA6BC3C01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158-4A9F-4DF9-9D9E-555C09A956E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9A3A-E7A8-4456-A45E-DA6BC3C01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158-4A9F-4DF9-9D9E-555C09A956E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9A3A-E7A8-4456-A45E-DA6BC3C01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158-4A9F-4DF9-9D9E-555C09A956E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69A3A-E7A8-4456-A45E-DA6BC3C014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58158-4A9F-4DF9-9D9E-555C09A956E3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69A3A-E7A8-4456-A45E-DA6BC3C014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Эксперимент с огнем для детей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7776864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ллрр</dc:creator>
  <cp:lastModifiedBy>ллрр</cp:lastModifiedBy>
  <cp:revision>1</cp:revision>
  <dcterms:created xsi:type="dcterms:W3CDTF">2013-02-21T11:40:23Z</dcterms:created>
  <dcterms:modified xsi:type="dcterms:W3CDTF">2013-02-21T11:40:44Z</dcterms:modified>
</cp:coreProperties>
</file>