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3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2B533-61EC-4537-B6E1-6F2644703AA4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54AB1-B319-40AC-8100-93E4167D3CB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384376"/>
          </a:xfrm>
        </p:spPr>
        <p:txBody>
          <a:bodyPr>
            <a:noAutofit/>
          </a:bodyPr>
          <a:lstStyle/>
          <a:p>
            <a:r>
              <a:rPr lang="ru-RU" sz="5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ЕДЕМ, ЕДЕМ, ЕДЕМ </a:t>
            </a:r>
            <a:br>
              <a:rPr lang="ru-RU" sz="5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0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ДАЛЁКИЕ КРАЯ…</a:t>
            </a:r>
            <a:endParaRPr lang="ru-RU" sz="5000" b="1" i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88024" y="4293096"/>
            <a:ext cx="3600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sz="24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Болдакова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Ю.В.,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ГБДОУ №88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комбинированного вида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Приморского района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Санкт-Петербург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620688"/>
            <a:ext cx="748883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6C31"/>
                </a:solidFill>
                <a:cs typeface="Times New Roman" pitchFamily="18" charset="0"/>
              </a:rPr>
              <a:t>Вот и приближается самое любимое, самое долгожданное время года – лето! И, конечно же, приближается время путешествий всей семьей! Какой бы ни была ваша поездка, короткой или длинной, самое главное - это тщательно подготовится к ней.</a:t>
            </a:r>
          </a:p>
          <a:p>
            <a:pPr algn="ctr"/>
            <a:endParaRPr lang="ru-RU" sz="2800" b="1" dirty="0" smtClean="0">
              <a:solidFill>
                <a:srgbClr val="006C31"/>
              </a:solidFill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6C31"/>
                </a:solidFill>
                <a:cs typeface="Times New Roman" pitchFamily="18" charset="0"/>
              </a:rPr>
              <a:t>Путешествуя вместе с ребенком, важно продумать всё: что одеть, чем кормить, какие лекарства могут пригодиться, и , конечно же, чем развлекать ребенка в пути.</a:t>
            </a:r>
          </a:p>
          <a:p>
            <a:endParaRPr lang="ru-RU" dirty="0" smtClean="0">
              <a:solidFill>
                <a:srgbClr val="006C3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60648"/>
            <a:ext cx="8280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404665"/>
            <a:ext cx="849694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6C31"/>
                </a:solidFill>
              </a:rPr>
              <a:t>В любой поездке незаменимыми будут альбом, раскраска и цветные карандаши. Можно нарисовать то, что вы видите из окна, а можно придумать целую историю в картинках.</a:t>
            </a:r>
          </a:p>
          <a:p>
            <a:pPr marL="342900" indent="-342900">
              <a:buAutoNum type="arabicPeriod"/>
            </a:pPr>
            <a:endParaRPr lang="ru-RU" sz="2800" b="1" dirty="0" smtClean="0">
              <a:solidFill>
                <a:srgbClr val="006C31"/>
              </a:solidFill>
            </a:endParaRP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6C31"/>
                </a:solidFill>
              </a:rPr>
              <a:t>Если вы путешествуете на машине, подготовьте аудиозаписи песен, знакомых вам с детства. Несомненно, и вам, и ребенку очень понравится петь их вслух. </a:t>
            </a:r>
            <a:r>
              <a:rPr lang="ru-RU" sz="2800" b="1" dirty="0" smtClean="0">
                <a:solidFill>
                  <a:srgbClr val="006C31"/>
                </a:solidFill>
              </a:rPr>
              <a:t>Станцуйте “танец маленьких утят” – там основные движения делаются руками, похлопайте в ладоши, отбивая ритм музыки, потопайте ногами. Такая зарядка будет весьма кстати после долгого сидения, а музыка хорошо поднимает настроение</a:t>
            </a:r>
            <a:r>
              <a:rPr lang="ru-RU" sz="2800" b="1" dirty="0" smtClean="0">
                <a:solidFill>
                  <a:srgbClr val="006C3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20891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C31"/>
                </a:solidFill>
              </a:rPr>
              <a:t>3</a:t>
            </a:r>
            <a:r>
              <a:rPr lang="ru-RU" sz="2800" b="1" dirty="0" smtClean="0">
                <a:solidFill>
                  <a:srgbClr val="006C31"/>
                </a:solidFill>
              </a:rPr>
              <a:t>. Самое простое в дороге – словесные игры.     </a:t>
            </a:r>
          </a:p>
          <a:p>
            <a:r>
              <a:rPr lang="ru-RU" sz="2800" b="1" dirty="0" smtClean="0">
                <a:solidFill>
                  <a:srgbClr val="006C31"/>
                </a:solidFill>
              </a:rPr>
              <a:t>Наверняка</a:t>
            </a:r>
            <a:r>
              <a:rPr lang="ru-RU" sz="2800" b="1" dirty="0" smtClean="0">
                <a:solidFill>
                  <a:srgbClr val="006C31"/>
                </a:solidFill>
              </a:rPr>
              <a:t>, вы и сами играли в них в детстве. </a:t>
            </a:r>
            <a:r>
              <a:rPr lang="ru-RU" sz="2800" b="1" dirty="0" smtClean="0">
                <a:solidFill>
                  <a:srgbClr val="006C31"/>
                </a:solidFill>
              </a:rPr>
              <a:t>Например, </a:t>
            </a:r>
            <a:r>
              <a:rPr lang="ru-RU" sz="2800" b="1" dirty="0" smtClean="0">
                <a:solidFill>
                  <a:srgbClr val="006C31"/>
                </a:solidFill>
              </a:rPr>
              <a:t>“города”. Мало кто из крох знает названия городов в нужных количествах, но эту игру можно слегка изменить, оставив неизменными лишь правила: каждое следующее слово начинается с последней буквы предыдущего. А категории могут быть самыми разными: звери или птицы, растения или рыбы, имена или, скажем, “все, что нас окружает”. Для самых маленьких можно не ограничиваться никакими рамками, а называть совершенно любые слова.</a:t>
            </a:r>
            <a:endParaRPr lang="ru-RU" sz="2800" b="1" dirty="0">
              <a:solidFill>
                <a:srgbClr val="006C3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064896" cy="6340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C31"/>
                </a:solidFill>
              </a:rPr>
              <a:t>4. А сколько всего интересного можно увидеть в окно! Сколько новых мест, людей, пейзажей! Можно устроить соревнования, </a:t>
            </a:r>
            <a:r>
              <a:rPr lang="ru-RU" sz="2800" b="1" dirty="0" smtClean="0">
                <a:solidFill>
                  <a:srgbClr val="006C31"/>
                </a:solidFill>
              </a:rPr>
              <a:t>кто больше насчитает птичьих гнезд или машин </a:t>
            </a:r>
            <a:r>
              <a:rPr lang="ru-RU" sz="2800" b="1" dirty="0" smtClean="0">
                <a:solidFill>
                  <a:srgbClr val="006C31"/>
                </a:solidFill>
              </a:rPr>
              <a:t>определенного </a:t>
            </a:r>
            <a:r>
              <a:rPr lang="ru-RU" sz="2800" b="1" dirty="0" smtClean="0">
                <a:solidFill>
                  <a:srgbClr val="006C31"/>
                </a:solidFill>
              </a:rPr>
              <a:t>цвета. Затем обозначим какой-нибудь предмет, который может встретиться нам по дороге (река, мост, </a:t>
            </a:r>
            <a:r>
              <a:rPr lang="ru-RU" sz="2800" b="1" dirty="0" smtClean="0">
                <a:solidFill>
                  <a:srgbClr val="006C31"/>
                </a:solidFill>
              </a:rPr>
              <a:t>определенный </a:t>
            </a:r>
            <a:r>
              <a:rPr lang="ru-RU" sz="2800" b="1" dirty="0" smtClean="0">
                <a:solidFill>
                  <a:srgbClr val="006C31"/>
                </a:solidFill>
              </a:rPr>
              <a:t>дорожный знак, белый Мерседес, трактор, корова или курица, велосипедист и т.д.), и будем терпеливо ждать его появления. Кто первый заметил – тот и победил. Победителю – приз! А теперь будем называть все встречные предметы задуманного цвета, скажем, красного: красная крыша дома, девочка в красной юбке, красные цветы…</a:t>
            </a:r>
            <a:endParaRPr lang="ru-RU" sz="2800" b="1" dirty="0">
              <a:solidFill>
                <a:srgbClr val="006C3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260648"/>
            <a:ext cx="84969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800" b="1" dirty="0" smtClean="0">
                <a:solidFill>
                  <a:srgbClr val="006C31"/>
                </a:solidFill>
              </a:rPr>
              <a:t>5. Обязательно возьмите любимую игрушку малыша.</a:t>
            </a:r>
            <a:r>
              <a:rPr lang="ru-RU" sz="2800" b="1" dirty="0" smtClean="0">
                <a:solidFill>
                  <a:srgbClr val="006C31"/>
                </a:solidFill>
              </a:rPr>
              <a:t> </a:t>
            </a:r>
            <a:endParaRPr lang="ru-RU" sz="2800" b="1" dirty="0" smtClean="0">
              <a:solidFill>
                <a:srgbClr val="006C31"/>
              </a:solidFill>
            </a:endParaRPr>
          </a:p>
          <a:p>
            <a:pPr marL="342900" indent="-342900">
              <a:buAutoNum type="arabicPeriod"/>
            </a:pPr>
            <a:endParaRPr lang="ru-RU" sz="2800" b="1" dirty="0" smtClean="0">
              <a:solidFill>
                <a:srgbClr val="006C31"/>
              </a:solidFill>
            </a:endParaRPr>
          </a:p>
          <a:p>
            <a:pPr marL="342900" indent="-342900"/>
            <a:r>
              <a:rPr lang="ru-RU" sz="2800" b="1" dirty="0" smtClean="0">
                <a:solidFill>
                  <a:srgbClr val="006C31"/>
                </a:solidFill>
              </a:rPr>
              <a:t>6. Не </a:t>
            </a:r>
            <a:r>
              <a:rPr lang="ru-RU" sz="2800" b="1" dirty="0" smtClean="0">
                <a:solidFill>
                  <a:srgbClr val="006C31"/>
                </a:solidFill>
              </a:rPr>
              <a:t>забудьте захватить с собой пару веселых книжек: ваш малыш с удовольствием их </a:t>
            </a:r>
            <a:r>
              <a:rPr lang="ru-RU" sz="2800" b="1" dirty="0" smtClean="0">
                <a:solidFill>
                  <a:srgbClr val="006C31"/>
                </a:solidFill>
              </a:rPr>
              <a:t>послушает. Можно запастись детскими кроссвордами и разгадывать их вместе.</a:t>
            </a:r>
          </a:p>
          <a:p>
            <a:pPr marL="342900" indent="-342900">
              <a:buAutoNum type="arabicPeriod"/>
            </a:pPr>
            <a:endParaRPr lang="ru-RU" sz="2800" b="1" dirty="0" smtClean="0">
              <a:solidFill>
                <a:srgbClr val="006C31"/>
              </a:solidFill>
            </a:endParaRPr>
          </a:p>
          <a:p>
            <a:pPr marL="342900" indent="-342900"/>
            <a:r>
              <a:rPr lang="ru-RU" sz="2800" b="1" dirty="0" smtClean="0">
                <a:solidFill>
                  <a:srgbClr val="006C31"/>
                </a:solidFill>
              </a:rPr>
              <a:t>7. В современном </a:t>
            </a:r>
            <a:r>
              <a:rPr lang="ru-RU" sz="2800" b="1" dirty="0" smtClean="0">
                <a:solidFill>
                  <a:srgbClr val="006C31"/>
                </a:solidFill>
              </a:rPr>
              <a:t>мире очень удачным развлечением в любой поездке будут </a:t>
            </a:r>
            <a:r>
              <a:rPr lang="ru-RU" sz="2800" b="1" dirty="0" smtClean="0">
                <a:solidFill>
                  <a:srgbClr val="006C31"/>
                </a:solidFill>
              </a:rPr>
              <a:t>планшеты</a:t>
            </a:r>
            <a:r>
              <a:rPr lang="ru-RU" sz="2800" b="1" dirty="0" smtClean="0">
                <a:solidFill>
                  <a:srgbClr val="006C31"/>
                </a:solidFill>
              </a:rPr>
              <a:t>, ноутбуки, </a:t>
            </a:r>
            <a:r>
              <a:rPr lang="en-US" sz="2800" b="1" dirty="0" smtClean="0">
                <a:solidFill>
                  <a:srgbClr val="006C31"/>
                </a:solidFill>
              </a:rPr>
              <a:t>PSP</a:t>
            </a:r>
            <a:r>
              <a:rPr lang="ru-RU" sz="2800" b="1" dirty="0" smtClean="0">
                <a:solidFill>
                  <a:srgbClr val="006C31"/>
                </a:solidFill>
              </a:rPr>
              <a:t>, и др</a:t>
            </a:r>
            <a:r>
              <a:rPr lang="ru-RU" sz="2800" b="1" dirty="0" smtClean="0">
                <a:solidFill>
                  <a:srgbClr val="006C31"/>
                </a:solidFill>
              </a:rPr>
              <a:t>. Тут уж точно можно завлечь ребенка мультиками и играми. Главное, позаботиться о здоровье малыша и ограничить продолжительность их использования.</a:t>
            </a:r>
            <a:endParaRPr lang="ru-RU" sz="2800" b="1" dirty="0" smtClean="0">
              <a:solidFill>
                <a:srgbClr val="006C3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052736"/>
            <a:ext cx="799288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6C31"/>
                </a:solidFill>
              </a:rPr>
              <a:t>И самое главное: </a:t>
            </a:r>
          </a:p>
          <a:p>
            <a:pPr algn="ctr"/>
            <a:endParaRPr lang="ru-RU" sz="3600" b="1" dirty="0" smtClean="0">
              <a:solidFill>
                <a:srgbClr val="006C31"/>
              </a:solidFill>
            </a:endParaRPr>
          </a:p>
          <a:p>
            <a:pPr algn="ctr"/>
            <a:r>
              <a:rPr lang="ru-RU" sz="3600" b="1" i="1" dirty="0" smtClean="0">
                <a:solidFill>
                  <a:srgbClr val="006C31"/>
                </a:solidFill>
              </a:rPr>
              <a:t>ПУТЕШЕСТВУЙТЕ С УДОВОЛЬСТВИЕМ!</a:t>
            </a:r>
          </a:p>
          <a:p>
            <a:pPr algn="ctr"/>
            <a:endParaRPr lang="ru-RU" sz="3600" b="1" dirty="0" smtClean="0">
              <a:solidFill>
                <a:srgbClr val="006C31"/>
              </a:solidFill>
            </a:endParaRPr>
          </a:p>
          <a:p>
            <a:pPr algn="ctr"/>
            <a:endParaRPr lang="ru-RU" sz="3600" b="1" dirty="0" smtClean="0">
              <a:solidFill>
                <a:srgbClr val="006C31"/>
              </a:solidFill>
            </a:endParaRPr>
          </a:p>
          <a:p>
            <a:pPr algn="ctr"/>
            <a:endParaRPr lang="ru-RU" sz="3600" b="1" dirty="0" smtClean="0">
              <a:solidFill>
                <a:srgbClr val="006C31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6C31"/>
                </a:solidFill>
              </a:rPr>
              <a:t>Счастливого пути!</a:t>
            </a:r>
            <a:endParaRPr lang="ru-RU" sz="3600" b="1" dirty="0">
              <a:solidFill>
                <a:srgbClr val="006C3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492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МЫ ЕДЕМ, ЕДЕМ, ЕДЕМ  В ДАЛЁКИЕ КРАЯ…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ЕДЕМ ЕДЕМ ЕДЕМ В ДАЛЁКИЕ КРАЯ</dc:title>
  <dc:creator>Julinika</dc:creator>
  <cp:lastModifiedBy>Julinika</cp:lastModifiedBy>
  <cp:revision>23</cp:revision>
  <dcterms:created xsi:type="dcterms:W3CDTF">2013-05-14T19:18:39Z</dcterms:created>
  <dcterms:modified xsi:type="dcterms:W3CDTF">2013-05-16T20:37:30Z</dcterms:modified>
</cp:coreProperties>
</file>