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7" r:id="rId4"/>
    <p:sldId id="259" r:id="rId5"/>
    <p:sldId id="278" r:id="rId6"/>
    <p:sldId id="280" r:id="rId7"/>
    <p:sldId id="268" r:id="rId8"/>
    <p:sldId id="261" r:id="rId9"/>
    <p:sldId id="260" r:id="rId10"/>
    <p:sldId id="275" r:id="rId11"/>
    <p:sldId id="281" r:id="rId12"/>
  </p:sldIdLst>
  <p:sldSz cx="9144000" cy="6858000" type="screen4x3"/>
  <p:notesSz cx="6845300" cy="9196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9933"/>
    <a:srgbClr val="FFCC00"/>
    <a:srgbClr val="99CCFF"/>
    <a:srgbClr val="000099"/>
    <a:srgbClr val="808080"/>
    <a:srgbClr val="FFFF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 autoAdjust="0"/>
    <p:restoredTop sz="94683" autoAdjust="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123F933C-2A6B-430A-90FF-5EE155188D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072CA8D9-B996-494E-8FA4-F4931ACB54A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656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6565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6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7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8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9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76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6577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8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9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0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1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2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3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4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595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6596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7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8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99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0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1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2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3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4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5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6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7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8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09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0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1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2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6613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6614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5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6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7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8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19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20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6621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66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66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6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6628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629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630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243C75-9D0F-4DFD-AF4F-A2CB6C78E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510F-E2A3-4E7D-B88C-5998018BF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E2663-52EA-4B58-A95C-3C72BC5A49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0B6F32-2CCF-43C5-9096-0B7B1B1DC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42825-3518-4E46-9A6E-185A0B79A6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DF9E8-3041-47DE-8C5E-B3AC7B43D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C16BC-5F93-4FA1-BB33-0A92CCAC1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FAE1F-285C-4F1E-92BB-E01F5B9D1B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74D1F-E986-475F-9748-F21F22101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07511-6260-4D86-8340-739556BEE4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350B6-2B85-49CD-8101-FD81B53A0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C2E6C-43DF-417F-A9DC-525A5A2C5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5541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55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5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55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7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55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90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559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9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5598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55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0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56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6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6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56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56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BB91CE-73E7-4234-AFF7-940CBD8C29F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943600" cy="1295400"/>
          </a:xfrm>
        </p:spPr>
        <p:txBody>
          <a:bodyPr/>
          <a:lstStyle/>
          <a:p>
            <a:r>
              <a:rPr lang="ru-RU" sz="3600" b="1">
                <a:solidFill>
                  <a:srgbClr val="000099"/>
                </a:solidFill>
                <a:latin typeface="Verdana" pitchFamily="34" charset="0"/>
              </a:rPr>
              <a:t>Реализация проекта</a:t>
            </a:r>
            <a:endParaRPr lang="ru-RU" sz="32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484313"/>
            <a:ext cx="5791200" cy="68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rgbClr val="FF0000"/>
                </a:solidFill>
                <a:latin typeface="Parsek" pitchFamily="2" charset="0"/>
              </a:rPr>
              <a:t>«Удивительное превращение теста»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948113" y="27336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 l="325"/>
          <a:stretch>
            <a:fillRect/>
          </a:stretch>
        </p:blipFill>
        <p:spPr bwMode="auto">
          <a:xfrm>
            <a:off x="6227763" y="1052513"/>
            <a:ext cx="2598737" cy="289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948113" y="27336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924300" y="27813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2724150" cy="26431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211638" y="292417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068638"/>
            <a:ext cx="2482850" cy="2590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914400"/>
            <a:ext cx="7772400" cy="48656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Наш кружок –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Это открытия,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Заботы и веселье,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Будни и  праздники,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И радости побед.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И делить мы их будем вместе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i="1">
                <a:latin typeface="Times New Roman" pitchFamily="18" charset="0"/>
              </a:rPr>
              <a:t>Много, много, счастливых лет!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7632700" cy="3095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 cap="sq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620713"/>
            <a:ext cx="5334000" cy="5486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Выдающийся ученый  Г. Доман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считает: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«Все младенцы рождаются  гениями. Но в первые годы жизни взрослые убивают в них замечательные способности»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Мы предлагаем замечательный метод развития малышей с помощью тестопластики.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709863" y="22050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80" name="Picture 12" descr="DSCF7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294063" cy="439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800">
                <a:latin typeface="Times New Roman" pitchFamily="18" charset="0"/>
              </a:rPr>
              <a:t>Вам расскажем по секрету – 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Нужен нам кружок, друзья,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Чтобы вместе нам собраться</a:t>
            </a:r>
            <a:br>
              <a:rPr lang="ru-RU" sz="2800">
                <a:latin typeface="Times New Roman" pitchFamily="18" charset="0"/>
              </a:rPr>
            </a:br>
            <a:r>
              <a:rPr lang="ru-RU" sz="2800">
                <a:latin typeface="Times New Roman" pitchFamily="18" charset="0"/>
              </a:rPr>
              <a:t>Важным делом заниматься.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924050" y="17335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4039" name="Picture 7" descr="DSCF7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636838"/>
            <a:ext cx="4656137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8893175" cy="59039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CC00"/>
                </a:solidFill>
                <a:cs typeface="Times New Roman" pitchFamily="18" charset="0"/>
              </a:rPr>
              <a:t>                                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CC00"/>
                </a:solidFill>
                <a:cs typeface="Times New Roman" pitchFamily="18" charset="0"/>
              </a:rPr>
              <a:t>                                              </a:t>
            </a:r>
            <a:r>
              <a:rPr lang="ru-RU" b="1">
                <a:solidFill>
                  <a:srgbClr val="FFCC00"/>
                </a:solidFill>
                <a:cs typeface="Times New Roman" pitchFamily="18" charset="0"/>
              </a:rPr>
              <a:t>Задачи:</a:t>
            </a:r>
          </a:p>
          <a:p>
            <a:pPr>
              <a:lnSpc>
                <a:spcPct val="90000"/>
              </a:lnSpc>
            </a:pPr>
            <a:r>
              <a:rPr lang="ru-RU" sz="2400" b="1"/>
              <a:t>сформировать умения и навыки в практической творческой деятельности;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научить работать с соленым тестом;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организовать творческое общения в процессе обучения, воспитать умение работать в коллективе;</a:t>
            </a:r>
          </a:p>
          <a:p>
            <a:pPr>
              <a:lnSpc>
                <a:spcPct val="90000"/>
              </a:lnSpc>
            </a:pPr>
            <a:r>
              <a:rPr lang="ru-RU" sz="2400" b="1"/>
              <a:t> развивать эстетическое восприятие мира, природы, художественного творчества взрослых и детей;</a:t>
            </a:r>
          </a:p>
          <a:p>
            <a:pPr>
              <a:lnSpc>
                <a:spcPct val="90000"/>
              </a:lnSpc>
            </a:pPr>
            <a:r>
              <a:rPr lang="ru-RU" sz="2400" b="1"/>
              <a:t>развивать воображение детей, поддерживая проявления фантазии, смелости в изложении собственных замыслов;</a:t>
            </a:r>
          </a:p>
          <a:p>
            <a:pPr>
              <a:lnSpc>
                <a:spcPct val="90000"/>
              </a:lnSpc>
            </a:pPr>
            <a:r>
              <a:rPr lang="ru-RU" sz="2400" b="1"/>
              <a:t>привлекать детей к работе с разнообразными материалами, учить создавать грамотные и красивые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65976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УСЛОВИЯ РЕАЛИЗАЦИИ ПРОЕКТА: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хорошо освещенный и проветриваемый кабинет;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коллекция разнообразной литературы по истории рукоделия;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коллекция альбомов, открыток, фотографий, и другое;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каталог творческих работ;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методический материал по предлагаемым темам работы;       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Доска рабочая;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Рабочие столы, в зависимости от количества учащихся), стулья;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Материалы, инструменты, необходимые для занятия;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 Раковина для мытья рук с холодной и горячей водой;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Электрический духовой шкаф;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Теле и видеоаппаратура, компьютер</a:t>
            </a:r>
            <a:r>
              <a:rPr lang="ru-RU" sz="2800" b="1">
                <a:latin typeface="Times New Roman" pitchFamily="18" charset="0"/>
              </a:rPr>
              <a:t>.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90391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ЭТАПЫ  РЕАЛИЗАЦИИ  ПРОЕКТА: </a:t>
            </a:r>
            <a:endParaRPr lang="ru-RU" sz="2800" u="sng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u="sng">
                <a:latin typeface="Times New Roman" pitchFamily="18" charset="0"/>
              </a:rPr>
              <a:t>Подготовительный  этап</a:t>
            </a:r>
            <a:r>
              <a:rPr lang="ru-RU" sz="280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     необходимо заинтересовать ребенка творческим процессом;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     знакомство со спецификой работы в технике коллажа и аппликации;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     с этапами  цветоведения.</a:t>
            </a:r>
            <a:endParaRPr lang="ru-RU" sz="2800" u="sng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u="sng">
                <a:latin typeface="Times New Roman" pitchFamily="18" charset="0"/>
              </a:rPr>
              <a:t>Практический этап</a:t>
            </a:r>
            <a:r>
              <a:rPr lang="ru-RU" sz="2800"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     Самостоятельная практическая работа детей, которая является основной. Ее цель — творчество.</a:t>
            </a:r>
          </a:p>
          <a:p>
            <a:pPr>
              <a:lnSpc>
                <a:spcPct val="90000"/>
              </a:lnSpc>
            </a:pPr>
            <a:r>
              <a:rPr lang="ru-RU" sz="2800" u="sng">
                <a:latin typeface="Times New Roman" pitchFamily="18" charset="0"/>
              </a:rPr>
              <a:t>Заключительный  этап</a:t>
            </a:r>
            <a:r>
              <a:rPr lang="ru-RU" sz="2800">
                <a:latin typeface="Times New Roman" pitchFamily="18" charset="0"/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latin typeface="Times New Roman" pitchFamily="18" charset="0"/>
              </a:rPr>
              <a:t>    подводит итог всей предыдущей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371600"/>
            <a:ext cx="7543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endParaRPr lang="ru-RU" sz="2400"/>
          </a:p>
          <a:p>
            <a:pPr>
              <a:buFont typeface="Wingdings" pitchFamily="2" charset="2"/>
              <a:buNone/>
            </a:pPr>
            <a:r>
              <a:rPr lang="ru-RU" sz="2400"/>
              <a:t>Любим мы лепить из теста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И поделки украшать,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Много встреч у нас приятных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Вместе некогда скучать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914525" y="15954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7111" name="Picture 7" descr="DSCF7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2678112" cy="3570287"/>
          </a:xfrm>
          <a:prstGeom prst="rect">
            <a:avLst/>
          </a:prstGeom>
          <a:noFill/>
        </p:spPr>
      </p:pic>
      <p:pic>
        <p:nvPicPr>
          <p:cNvPr id="47112" name="Picture 8" descr="DSCF7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412875"/>
            <a:ext cx="3967163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909763" y="158115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7895" name="Picture 7" descr="DSCF7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024687" cy="5268913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63713" y="4953000"/>
            <a:ext cx="67183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Всех мы взрослых удивили,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Что поделки мастерим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Мы лепили и творили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И горды трудом своим!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933575" y="16764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6873" name="Picture 9" descr="DSCF7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88913"/>
            <a:ext cx="7740650" cy="5805487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5949950"/>
            <a:ext cx="4608512" cy="1139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Дружно мы в саду живем,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Вместе мы не пропадем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743</TotalTime>
  <Words>331</Words>
  <Application>Microsoft PowerPoint 7.0</Application>
  <PresentationFormat>Экран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Wingdings</vt:lpstr>
      <vt:lpstr>Verdana</vt:lpstr>
      <vt:lpstr>Parsek</vt:lpstr>
      <vt:lpstr>Круги</vt:lpstr>
      <vt:lpstr>Реализация проекта</vt:lpstr>
      <vt:lpstr>Слайд 2</vt:lpstr>
      <vt:lpstr>  Вам расскажем по секрету –  Нужен нам кружок, друзья, Чтобы вместе нам собраться Важным делом заниматься.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user</dc:creator>
  <cp:lastModifiedBy>Admin</cp:lastModifiedBy>
  <cp:revision>19</cp:revision>
  <cp:lastPrinted>1601-01-01T00:00:00Z</cp:lastPrinted>
  <dcterms:created xsi:type="dcterms:W3CDTF">2007-09-10T09:17:49Z</dcterms:created>
  <dcterms:modified xsi:type="dcterms:W3CDTF">2012-03-13T13:22:47Z</dcterms:modified>
</cp:coreProperties>
</file>