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8ED4F-62B0-40C8-A7CA-E17E8F16E73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42F69-DF2D-4DDE-BB93-67136C757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42F69-DF2D-4DDE-BB93-67136C75745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2A1-B6F9-46BC-AD67-5D6177F8C4E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E1EB-A58B-4C50-83FD-D206BB624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2A1-B6F9-46BC-AD67-5D6177F8C4E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E1EB-A58B-4C50-83FD-D206BB624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2A1-B6F9-46BC-AD67-5D6177F8C4E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E1EB-A58B-4C50-83FD-D206BB624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2A1-B6F9-46BC-AD67-5D6177F8C4E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E1EB-A58B-4C50-83FD-D206BB624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2A1-B6F9-46BC-AD67-5D6177F8C4E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E1EB-A58B-4C50-83FD-D206BB624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2A1-B6F9-46BC-AD67-5D6177F8C4E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E1EB-A58B-4C50-83FD-D206BB624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2A1-B6F9-46BC-AD67-5D6177F8C4E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E1EB-A58B-4C50-83FD-D206BB624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2A1-B6F9-46BC-AD67-5D6177F8C4E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E1EB-A58B-4C50-83FD-D206BB624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2A1-B6F9-46BC-AD67-5D6177F8C4E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E1EB-A58B-4C50-83FD-D206BB624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2A1-B6F9-46BC-AD67-5D6177F8C4E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E1EB-A58B-4C50-83FD-D206BB624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2A1-B6F9-46BC-AD67-5D6177F8C4E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E1EB-A58B-4C50-83FD-D206BB624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97000">
              <a:schemeClr val="accent2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0D2A1-B6F9-46BC-AD67-5D6177F8C4EE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BE1EB-A58B-4C50-83FD-D206BB624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4532040" cy="29523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А.С.Пушкин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Первое знакомство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с жизнью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и творчеством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60648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Литературная гостиная приглашает</a:t>
            </a:r>
            <a:r>
              <a:rPr lang="ru-RU" dirty="0" smtClean="0">
                <a:solidFill>
                  <a:schemeClr val="bg1"/>
                </a:solidFill>
              </a:rPr>
              <a:t>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314" name="AutoShape 2" descr="http://%D1%8F-%D0%BD%D0%B0%D0%B9%D0%B4%D1%83-%D1%82%D0%B5%D0%B1%D1%8F.%D1%80%D1%84/photouser/55774.gif"/>
          <p:cNvSpPr>
            <a:spLocks noChangeAspect="1" noChangeArrowheads="1"/>
          </p:cNvSpPr>
          <p:nvPr/>
        </p:nvSpPr>
        <p:spPr bwMode="auto">
          <a:xfrm>
            <a:off x="155575" y="-1965325"/>
            <a:ext cx="33623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%D1%8F-%D0%BD%D0%B0%D0%B9%D0%B4%D1%83-%D1%82%D0%B5%D0%B1%D1%8F.%D1%80%D1%84/photouser/55774.gif"/>
          <p:cNvSpPr>
            <a:spLocks noChangeAspect="1" noChangeArrowheads="1"/>
          </p:cNvSpPr>
          <p:nvPr/>
        </p:nvSpPr>
        <p:spPr bwMode="auto">
          <a:xfrm>
            <a:off x="155575" y="-1965325"/>
            <a:ext cx="33623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7" name="AutoShape 5" descr="http://%D1%8F-%D0%BD%D0%B0%D0%B9%D0%B4%D1%83-%D1%82%D0%B5%D0%B1%D1%8F.%D1%80%D1%84/photouser/55774.gif"/>
          <p:cNvSpPr>
            <a:spLocks noChangeAspect="1" noChangeArrowheads="1"/>
          </p:cNvSpPr>
          <p:nvPr/>
        </p:nvSpPr>
        <p:spPr bwMode="auto">
          <a:xfrm>
            <a:off x="0" y="0"/>
            <a:ext cx="33623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9" name="AutoShape 7" descr="http://%D1%8F-%D0%BD%D0%B0%D0%B9%D0%B4%D1%83-%D1%82%D0%B5%D0%B1%D1%8F.%D1%80%D1%84/photouser/55774.gif"/>
          <p:cNvSpPr>
            <a:spLocks noChangeAspect="1" noChangeArrowheads="1"/>
          </p:cNvSpPr>
          <p:nvPr/>
        </p:nvSpPr>
        <p:spPr bwMode="auto">
          <a:xfrm>
            <a:off x="155575" y="-1965325"/>
            <a:ext cx="33623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1" name="AutoShape 9" descr="http://%D1%8F-%D0%BD%D0%B0%D0%B9%D0%B4%D1%83-%D1%82%D0%B5%D0%B1%D1%8F.%D1%80%D1%84/photouser/55774.gif"/>
          <p:cNvSpPr>
            <a:spLocks noChangeAspect="1" noChangeArrowheads="1"/>
          </p:cNvSpPr>
          <p:nvPr/>
        </p:nvSpPr>
        <p:spPr bwMode="auto">
          <a:xfrm>
            <a:off x="155575" y="-1965325"/>
            <a:ext cx="33623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55774.gi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1412776"/>
            <a:ext cx="31242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Что за зверь в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хустальном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доме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Князю прибыль создает,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“Во саду ли, в огороде...”-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Звонко песенку поет? </a:t>
            </a:r>
            <a:endParaRPr lang="ru-RU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8884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Пушки с пристани палят,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Всем сейчас сказать велят,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Как зовется этот остров,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Где живется сказкам просто?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501008"/>
            <a:ext cx="3600400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Сказка - ложь! Да в ней намек,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Лютой жадности упрек.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В то старуха слезы льет,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В чем стирать нельзя белье</a:t>
            </a:r>
            <a:endParaRPr lang="ru-RU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Пару раз старик невод кинул,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Но поймал лишь траву да тину.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Кто, скажите, на раз на третий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Вдруг случайно попался в сети? </a:t>
            </a:r>
            <a:endParaRPr lang="ru-RU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5602" name="Picture 2" descr="http://static.diary.ru/userdir/1/4/4/1/144188/37251286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620688"/>
            <a:ext cx="2016224" cy="2088232"/>
          </a:xfrm>
          <a:prstGeom prst="ellipse">
            <a:avLst/>
          </a:prstGeom>
          <a:noFill/>
        </p:spPr>
      </p:pic>
      <p:pic>
        <p:nvPicPr>
          <p:cNvPr id="25606" name="Picture 6" descr="http://i005.radikal.ru/1110/1b/c6cd3c9fbbf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3429000"/>
            <a:ext cx="2232248" cy="2592288"/>
          </a:xfrm>
          <a:prstGeom prst="ellipse">
            <a:avLst/>
          </a:prstGeom>
          <a:noFill/>
        </p:spPr>
      </p:pic>
      <p:pic>
        <p:nvPicPr>
          <p:cNvPr id="25608" name="Picture 8" descr="http://www.gorod.cn.ua/image/users/4470/blog_0000056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4365104"/>
            <a:ext cx="2072156" cy="1656184"/>
          </a:xfrm>
          <a:prstGeom prst="ellipse">
            <a:avLst/>
          </a:prstGeom>
          <a:noFill/>
        </p:spPr>
      </p:pic>
      <p:pic>
        <p:nvPicPr>
          <p:cNvPr id="25610" name="Picture 10" descr="http://images.creativejournal.ru/2010/04/1510-773x102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91880" y="908720"/>
            <a:ext cx="2340261" cy="3096344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Золотую эту птицу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Посадил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Дадон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на спицу.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Коль сидит та птица смирно,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То вокруг царя все мирно.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endParaRPr lang="ru-RU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2048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Возле терема лесного,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Не пуская к дому злого,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Он усердно службу нес.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Как же звался этот пес? </a:t>
            </a:r>
            <a:endParaRPr lang="ru-RU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Немало сказок интересных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Поведать может кот ученый.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Так назовите же то место, 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Где с цепью дуб растет зеленый? </a:t>
            </a:r>
            <a:endParaRPr lang="ru-RU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7650" name="Picture 2" descr="http://diafilmy.su/uploads/posts/2011-03/1300725287_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628800"/>
            <a:ext cx="3024336" cy="2232248"/>
          </a:xfrm>
          <a:prstGeom prst="ellipse">
            <a:avLst/>
          </a:prstGeom>
          <a:noFill/>
        </p:spPr>
      </p:pic>
      <p:pic>
        <p:nvPicPr>
          <p:cNvPr id="27652" name="Picture 4" descr="http://images.creativejournal.ru/2010/04/1210-765x10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2" y="332656"/>
            <a:ext cx="2232248" cy="2232248"/>
          </a:xfrm>
          <a:prstGeom prst="ellipse">
            <a:avLst/>
          </a:prstGeom>
          <a:noFill/>
        </p:spPr>
      </p:pic>
      <p:pic>
        <p:nvPicPr>
          <p:cNvPr id="7" name="Рисунок 6" descr="http://i.i.ua/photo/images/pic/3/4/4064943_df3790bf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6096" y="3284984"/>
            <a:ext cx="3312368" cy="331236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-fotki.yandex.ru/get/6511/23050441.5/0_9240e_c5d2375e_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404664"/>
            <a:ext cx="7416824" cy="5102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805264"/>
            <a:ext cx="7983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«ЧТО ЗА ПРЕЛЕСТЬ ЭТИ СКАЗКИ…»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%D1%8F-%D0%BD%D0%B0%D0%B9%D0%B4%D1%83-%D1%82%D0%B5%D0%B1%D1%8F.%D1%80%D1%84/photouser/55774.gif"/>
          <p:cNvSpPr>
            <a:spLocks noChangeAspect="1" noChangeArrowheads="1"/>
          </p:cNvSpPr>
          <p:nvPr/>
        </p:nvSpPr>
        <p:spPr bwMode="auto">
          <a:xfrm>
            <a:off x="155575" y="-1965325"/>
            <a:ext cx="336232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55976" y="404664"/>
            <a:ext cx="4541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Детство Александра Сергеевича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20772-1024x76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3" y="260648"/>
            <a:ext cx="3528393" cy="264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8" name="Picture 12" descr="http://img-fotki.yandex.ru/get/5003/ser02020.96/0_51703_82980dac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3356992"/>
            <a:ext cx="348451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50" name="Picture 14" descr="http://upload.wikimedia.org/wikipedia/commons/3/3f/Pushkin_04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284984"/>
            <a:ext cx="2465773" cy="32129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52" name="Picture 16" descr="http://www.peremeny.ru/UserFiles/Image/narrativ/Push/PuskOM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980728"/>
            <a:ext cx="3384376" cy="20969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020272" y="3429000"/>
            <a:ext cx="180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Давным-давно в старинной Москве, в маленьком неприметном домике на Немецкой улице у Надежды Осиповны и Сергея Львовича ПУШКИНЫХ  6 июня родился сын АЛЕКСАНДР…</a:t>
            </a:r>
            <a:endParaRPr lang="ru-RU" sz="1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3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agput.ru/pics/large/427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3923184" cy="2738586"/>
          </a:xfrm>
          <a:prstGeom prst="rect">
            <a:avLst/>
          </a:prstGeom>
          <a:noFill/>
        </p:spPr>
      </p:pic>
      <p:pic>
        <p:nvPicPr>
          <p:cNvPr id="15364" name="Picture 4" descr="http://www.stol-yar.ru/images/page_img/33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068961"/>
            <a:ext cx="3838194" cy="2880320"/>
          </a:xfrm>
          <a:prstGeom prst="rect">
            <a:avLst/>
          </a:prstGeom>
          <a:noFill/>
        </p:spPr>
      </p:pic>
      <p:pic>
        <p:nvPicPr>
          <p:cNvPr id="15366" name="Picture 6" descr="http://www.forumimage.ru/thumbs/20100210/126582473636907729.jpg"/>
          <p:cNvPicPr>
            <a:picLocks noChangeAspect="1" noChangeArrowheads="1"/>
          </p:cNvPicPr>
          <p:nvPr/>
        </p:nvPicPr>
        <p:blipFill>
          <a:blip r:embed="rId5" cstate="screen"/>
          <a:srcRect r="-799"/>
          <a:stretch>
            <a:fillRect/>
          </a:stretch>
        </p:blipFill>
        <p:spPr bwMode="auto">
          <a:xfrm>
            <a:off x="4572000" y="260648"/>
            <a:ext cx="1990040" cy="2736304"/>
          </a:xfrm>
          <a:prstGeom prst="rect">
            <a:avLst/>
          </a:prstGeom>
          <a:noFill/>
        </p:spPr>
      </p:pic>
      <p:pic>
        <p:nvPicPr>
          <p:cNvPr id="15368" name="Picture 8" descr="http://www.odin-fakt.ru/upload/KUL/20090522_Bednyi_Sashka/SCN01351_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7984" y="3284984"/>
            <a:ext cx="2199774" cy="27363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092280" y="62068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Усадьба «Захарово»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Подмосковье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2204864"/>
            <a:ext cx="17281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А здесь, в живописном местечке под Москвой, в деревеньке  Захарово, прошло детство поэта, рядом с любимой бабушкой, Марией Алексеевной…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53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resher.ru/images5/o-rossii-s-lyubovyu/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88130" y="404664"/>
            <a:ext cx="4525952" cy="2808311"/>
          </a:xfrm>
          <a:prstGeom prst="rect">
            <a:avLst/>
          </a:prstGeom>
          <a:noFill/>
        </p:spPr>
      </p:pic>
      <p:pic>
        <p:nvPicPr>
          <p:cNvPr id="17412" name="Picture 4" descr="http://img1.liveinternet.ru/images/attach/b/3/41/432/41432711_3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3645024"/>
            <a:ext cx="4608512" cy="2765108"/>
          </a:xfrm>
          <a:prstGeom prst="rect">
            <a:avLst/>
          </a:prstGeom>
          <a:noFill/>
        </p:spPr>
      </p:pic>
      <p:pic>
        <p:nvPicPr>
          <p:cNvPr id="17414" name="Picture 6" descr="http://www.radonez.ru/upload/turs/697/%20bmllp%20mbphjri%20oggxsdw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620688"/>
            <a:ext cx="3888432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393305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Маленький Александр целыми днями гулял по окрестностям   с книжкой в руках, любовался природой и сочинял свои первые стихи…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eremeny.ru/UserFiles/Image/narrativ/Push/sta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260648"/>
            <a:ext cx="4252199" cy="3237111"/>
          </a:xfrm>
          <a:prstGeom prst="rect">
            <a:avLst/>
          </a:prstGeom>
          <a:noFill/>
        </p:spPr>
      </p:pic>
      <p:pic>
        <p:nvPicPr>
          <p:cNvPr id="16390" name="Picture 6" descr="http://www.happypushkin.ru/userfiles/Women/sofa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260648"/>
            <a:ext cx="2565829" cy="3384376"/>
          </a:xfrm>
          <a:prstGeom prst="rect">
            <a:avLst/>
          </a:prstGeom>
          <a:noFill/>
        </p:spPr>
      </p:pic>
      <p:pic>
        <p:nvPicPr>
          <p:cNvPr id="16392" name="Picture 8" descr="http://img0.liveinternet.ru/images/attach/b/3/23/255/23255253_1208780965_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3717032"/>
            <a:ext cx="2234257" cy="28083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35896" y="3789040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А по вечерам, уютно устроившись рядом со своей няней Ариной Родионовной , он любил слушать сказки…</a:t>
            </a:r>
          </a:p>
          <a:p>
            <a:r>
              <a:rPr lang="ru-RU" dirty="0" smtClean="0">
                <a:latin typeface="Monotype Corsiva" pitchFamily="66" charset="0"/>
              </a:rPr>
              <a:t>Нянюшка Арина всегда начинала свою сказку так: «У моря -лукоморья стоит дуб, а на том дубу золотые цепи, а по тем цепям ходит кот…»</a:t>
            </a:r>
          </a:p>
          <a:p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Когда наш </a:t>
            </a:r>
            <a:r>
              <a:rPr lang="ru-RU" dirty="0">
                <a:latin typeface="Monotype Corsiva" pitchFamily="66" charset="0"/>
              </a:rPr>
              <a:t>А</a:t>
            </a:r>
            <a:r>
              <a:rPr lang="ru-RU" dirty="0" smtClean="0">
                <a:latin typeface="Monotype Corsiva" pitchFamily="66" charset="0"/>
              </a:rPr>
              <a:t>лександр повзрослел,  то он записал эти чудесные сказки своего детства, и теперь они знакомы каждому…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765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А знаете ли вы «что за прелесть эти сказки…»?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980728"/>
            <a:ext cx="5269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Викторина «Продолжи строчку»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23762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Темной ночки </a:t>
            </a:r>
            <a:r>
              <a:rPr lang="ru-RU" sz="1400" dirty="0" err="1" smtClean="0">
                <a:latin typeface="Monotype Corsiva" pitchFamily="66" charset="0"/>
              </a:rPr>
              <a:t>Елисей</a:t>
            </a:r>
            <a:r>
              <a:rPr lang="ru-RU" sz="1400" dirty="0" smtClean="0">
                <a:latin typeface="Monotype Corsiva" pitchFamily="66" charset="0"/>
              </a:rPr>
              <a:t/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Дождался в тоске своей.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Только месяц показался,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Он за ним с мольбой погнался.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"Месяц, месяц, мой дружок,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Позолоченный .....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(Рожок)</a:t>
            </a:r>
            <a:endParaRPr lang="ru-RU" sz="14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1772816"/>
            <a:ext cx="2664296" cy="208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И к царевне наливное,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Молодое, золотое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Прямо яблочко летит…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Пес как прыгнет, завизжит…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Но царевна в обе руки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Хвать - поймала. "Ради скуки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Кушай яблочко, мой свет.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Благодарствуй за .....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(Обед)</a:t>
            </a:r>
            <a:endParaRPr lang="ru-RU" sz="14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700808"/>
            <a:ext cx="30780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Мать и сын теперь на воле;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Видят холм в широком поле;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Море синее кругом,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Дуб зеленый над холмом.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Сын подумал добрый ужин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Был бы нам, однако, нужен.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Ломит он у дуба сук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И в тугой сгибает ...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(Лук)</a:t>
            </a:r>
            <a:br>
              <a:rPr lang="ru-RU" sz="1400" dirty="0" smtClean="0">
                <a:latin typeface="Monotype Corsiva" pitchFamily="66" charset="0"/>
              </a:rPr>
            </a:br>
            <a:endParaRPr lang="ru-RU" sz="1400" dirty="0">
              <a:latin typeface="Monotype Corsiva" pitchFamily="66" charset="0"/>
            </a:endParaRPr>
          </a:p>
        </p:txBody>
      </p:sp>
      <p:pic>
        <p:nvPicPr>
          <p:cNvPr id="21506" name="Picture 2" descr="http://img-fotki.yandex.ru/get/5009/146620994.4f/0_7d16a_150f320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861048"/>
            <a:ext cx="1656184" cy="2520280"/>
          </a:xfrm>
          <a:prstGeom prst="rect">
            <a:avLst/>
          </a:prstGeom>
          <a:noFill/>
        </p:spPr>
      </p:pic>
      <p:pic>
        <p:nvPicPr>
          <p:cNvPr id="9" name="Picture 14" descr="http://imhobest.in.ua/uploads/posts/2009-11/thumbs/1257722351_1257716587_28skazka-o-mertvoj-carevne-6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3789040"/>
            <a:ext cx="1872208" cy="2530011"/>
          </a:xfrm>
          <a:prstGeom prst="rect">
            <a:avLst/>
          </a:prstGeom>
          <a:noFill/>
        </p:spPr>
      </p:pic>
      <p:pic>
        <p:nvPicPr>
          <p:cNvPr id="21508" name="Picture 4" descr="http://i071.radikal.ru/1001/d3/75b64b4b2c8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3789040"/>
            <a:ext cx="1996455" cy="26578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54868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Игра «Угадай по иллюстрации»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http://74202s079.edusite.ru/images/p58_18579a802b4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340768"/>
            <a:ext cx="3509293" cy="46718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6165304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Сказка о царе </a:t>
            </a:r>
            <a:r>
              <a:rPr lang="ru-RU" sz="2400" dirty="0" err="1" smtClean="0">
                <a:solidFill>
                  <a:srgbClr val="C00000"/>
                </a:solidFill>
                <a:latin typeface="Monotype Corsiva" pitchFamily="66" charset="0"/>
              </a:rPr>
              <a:t>Салтане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…»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484" name="Picture 4" descr="http://images.creativejournal.ru/2010/04/1210-765x10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1340768"/>
            <a:ext cx="3494063" cy="4680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6165304"/>
            <a:ext cx="3834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«Сказка о золотом петушке…»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://img-fotki.yandex.ru/get/5308/133301706.0/0_6cb23_45a034cb_XL"/>
          <p:cNvPicPr>
            <a:picLocks noChangeAspect="1" noChangeArrowheads="1"/>
          </p:cNvPicPr>
          <p:nvPr/>
        </p:nvPicPr>
        <p:blipFill>
          <a:blip r:embed="rId3" cstate="screen"/>
          <a:srcRect r="-685"/>
          <a:stretch>
            <a:fillRect/>
          </a:stretch>
        </p:blipFill>
        <p:spPr bwMode="auto">
          <a:xfrm>
            <a:off x="539552" y="188640"/>
            <a:ext cx="4248472" cy="2952328"/>
          </a:xfrm>
          <a:prstGeom prst="rect">
            <a:avLst/>
          </a:prstGeom>
          <a:noFill/>
        </p:spPr>
      </p:pic>
      <p:pic>
        <p:nvPicPr>
          <p:cNvPr id="24588" name="Picture 12" descr="http://imhobest.in.ua/uploads/posts/2009-11/thumbs/1257722351_1257716614_31skazka-o-mertvoj-carevne-3.jpe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BD5F"/>
              </a:clrFrom>
              <a:clrTo>
                <a:srgbClr val="FFBD5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356992"/>
            <a:ext cx="2267486" cy="28803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31840" y="3789040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Сказка о мертвой царевне и семи богатырях»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544522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«Сказка о рыбаке и рыбке…»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4596" name="Picture 20" descr="http://www.chertyaka.ru/sites/default/files/imagecache/cooolstory/ribka-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080" y="476672"/>
            <a:ext cx="3370482" cy="2376264"/>
          </a:xfrm>
          <a:prstGeom prst="rect">
            <a:avLst/>
          </a:prstGeom>
          <a:noFill/>
        </p:spPr>
      </p:pic>
      <p:pic>
        <p:nvPicPr>
          <p:cNvPr id="24598" name="Picture 22" descr="http://xarkov.org.ua/uploads/posts/2012-12/thumbs/1354897251_zolotaya_ribk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40152" y="3068960"/>
            <a:ext cx="2448272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26064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Калейдоскоп загадок «Назови героя»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34076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День и ночь, как заведённый,</a:t>
            </a:r>
            <a:b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По цепи златой кругом</a:t>
            </a:r>
            <a:b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Ходит этот зверь учёный.</a:t>
            </a:r>
            <a:b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Знаешь, речь идёт о ком?</a:t>
            </a:r>
            <a:endParaRPr lang="ru-RU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56992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Очень крепким он родился,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Только в бочке очутился.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Эту  бочку засмолили,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В океан её пустили.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Мчалась бочка по волнам,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Быстро рос ребёнок там,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Он волне морской молился 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И на суше очутился.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Вышиб дно и вышел вон,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Звали как его? ....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http://img.labirint.ru/images/comments_pic/1109/03lab7a8k12992680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636912"/>
            <a:ext cx="3008759" cy="3908660"/>
          </a:xfrm>
          <a:prstGeom prst="ellipse">
            <a:avLst/>
          </a:prstGeom>
          <a:noFill/>
        </p:spPr>
      </p:pic>
      <p:pic>
        <p:nvPicPr>
          <p:cNvPr id="19462" name="Picture 6" descr="http://img01.chitalnya.ru/upload2/194/2322586653754115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32656"/>
            <a:ext cx="3431767" cy="2376264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422</TotalTime>
  <Words>279</Words>
  <Application>Microsoft Office PowerPoint</Application>
  <PresentationFormat>Экран (4:3)</PresentationFormat>
  <Paragraphs>33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А.С.Пушкин Первое знакомство  с жизнью  и творчеством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А.С.Пушкин знакомство  с жизнью  и творчеством</dc:title>
  <dc:creator>СэрГей</dc:creator>
  <cp:lastModifiedBy>СэрГей</cp:lastModifiedBy>
  <cp:revision>45</cp:revision>
  <dcterms:created xsi:type="dcterms:W3CDTF">2013-02-17T15:48:16Z</dcterms:created>
  <dcterms:modified xsi:type="dcterms:W3CDTF">2013-02-18T20:05:45Z</dcterms:modified>
</cp:coreProperties>
</file>