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8" r:id="rId3"/>
    <p:sldId id="257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67B"/>
    <a:srgbClr val="D8369E"/>
    <a:srgbClr val="20D9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E24D0-9A90-4E49-BEDB-7FCF8D132F86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B8DF-42FA-445B-B7CC-4E68E2C075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100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7B8DF-42FA-445B-B7CC-4E68E2C0755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2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0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9803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4234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8377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602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799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4652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090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22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714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207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FE4A-65CF-49CD-8ADB-165C6B86450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49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4"/>
            <a:ext cx="9144000" cy="68940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1304764"/>
            <a:ext cx="3168352" cy="20882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 игровых упражнениях со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Смешариками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412776"/>
            <a:ext cx="302433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343847"/>
            <a:ext cx="288032" cy="58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1908212" cy="20376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36296" y="-36004"/>
            <a:ext cx="1907704" cy="13407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1430"/>
                <a:solidFill>
                  <a:srgbClr val="D8367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выполнила:</a:t>
            </a:r>
          </a:p>
          <a:p>
            <a:pPr algn="ctr"/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Недря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Татьяна Александровна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2375682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6" t="462" r="469" b="180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3528392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Ра-</a:t>
            </a:r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</a:rPr>
              <a:t>ра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</a:rPr>
              <a:t>ра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</a:p>
          <a:p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</a:rPr>
              <a:t>Ро-ро-ро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 –</a:t>
            </a:r>
          </a:p>
          <a:p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</a:rPr>
              <a:t>Ру-ру-ру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</a:p>
          <a:p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</a:rPr>
              <a:t>Ры-ры-ры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116632"/>
            <a:ext cx="90010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Проговори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вместе с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Крошем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" descr="http://www.dubna.org/photos/images/board-20814-985335782-658104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64" y="5433680"/>
            <a:ext cx="1391036" cy="1307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1.liveinternet.ru/images/attach/b/3/11/686/11686503_zakopa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71" t="10434" r="16794" b="19897"/>
          <a:stretch/>
        </p:blipFill>
        <p:spPr bwMode="auto">
          <a:xfrm>
            <a:off x="3312404" y="1268760"/>
            <a:ext cx="1426472" cy="125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--ftbobj6aderf9c.xn--p1ai/images.php?images_id=275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89" t="10801" r="18636" b="14646"/>
          <a:stretch/>
        </p:blipFill>
        <p:spPr bwMode="auto">
          <a:xfrm>
            <a:off x="3265544" y="2599752"/>
            <a:ext cx="1450472" cy="1298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eocent.com.ua/uploads/posts/2009-01/thumbs/1231943376_os211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86" t="14876" r="10013" b="18600"/>
          <a:stretch/>
        </p:blipFill>
        <p:spPr bwMode="auto">
          <a:xfrm>
            <a:off x="3324980" y="4017576"/>
            <a:ext cx="1401320" cy="1291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503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mg-fotki.yandex.ru/get/4713/119528728.1136/0_b2ab9_20b5e4a0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7128792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Копатычу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найти овощи на звук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88" y="4221088"/>
            <a:ext cx="2448272" cy="242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2715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7120"/>
            <a:ext cx="9144000" cy="6875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40" y="3789040"/>
            <a:ext cx="3240360" cy="30518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0"/>
            <a:ext cx="8784976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Нюше навести порядок. Найди вещи со звуком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4put.ru/pictures/max/114/353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1440160" cy="1411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anzboom.ru/uploads/catalog/big_20-7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72343"/>
            <a:ext cx="1368152" cy="1400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amara.sptovarov.ru/uploads/purchases/17194/photo-U17194-P172405-T1349041875-N1711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1478752" cy="1322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oza.ru/pics/2012/04/04/18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0" r="16076" b="2618"/>
          <a:stretch/>
        </p:blipFill>
        <p:spPr bwMode="auto">
          <a:xfrm>
            <a:off x="5652120" y="1124744"/>
            <a:ext cx="1440160" cy="136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play-today.ru/published/publicdata/PLAYTODAY/attachments/SC/products_pictures/382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32258"/>
            <a:ext cx="1440160" cy="1309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be-in.ru/gallery/things/10_b/1990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30" b="19450"/>
          <a:stretch/>
        </p:blipFill>
        <p:spPr bwMode="auto">
          <a:xfrm>
            <a:off x="395536" y="3356992"/>
            <a:ext cx="1440160" cy="1412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-today.ru/published/publicdata/PLAYTODAY/attachments/SC/products_pictures/39284_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44" y="4689704"/>
            <a:ext cx="1425272" cy="141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6479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976" y="0"/>
            <a:ext cx="91839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62" y="4149080"/>
            <a:ext cx="2636633" cy="2448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71400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Лосяшу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сварить варенье. Выбери фрукты и ягоды со звуком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Назови какое варенье получилось.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564904"/>
            <a:ext cx="4032448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абрикосов-абрикосовое;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персиков?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вишни?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яблок?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айвы?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груши?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сливы?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малины?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крыжовника?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смородины?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голубики?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клубники?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057" y="2060849"/>
            <a:ext cx="369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варенье?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8" name="Picture 14" descr="http://skacat.com/uploads/posts/2011-11/skacat.com_1321091592_jagod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9" t="6721" r="6021" b="13725"/>
          <a:stretch/>
        </p:blipFill>
        <p:spPr bwMode="auto">
          <a:xfrm>
            <a:off x="4427984" y="1556792"/>
            <a:ext cx="2979809" cy="1963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40545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9068"/>
            <a:ext cx="9251504" cy="68970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59"/>
            <a:ext cx="2618758" cy="2121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396536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Копатычу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расселить картинки по домам (звук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начале, в середине, в конце слова)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2921902"/>
            <a:ext cx="2808312" cy="32434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617438" y="2966500"/>
            <a:ext cx="0" cy="319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26262" y="3645024"/>
            <a:ext cx="2781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99792" y="4437112"/>
            <a:ext cx="27363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26262" y="5301208"/>
            <a:ext cx="27363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12365" y="2966500"/>
            <a:ext cx="0" cy="319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792743" y="3140968"/>
            <a:ext cx="76561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707904" y="3140969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666421" y="3131409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059832" y="3183337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336708" y="3168225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11960" y="3163737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923928" y="3163737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220072" y="3157746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937517" y="3157746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2868896" y="3257775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996627" y="3263505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278981" y="3263327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90258" y="2078157"/>
            <a:ext cx="360040" cy="645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411760" y="1988840"/>
            <a:ext cx="3384376" cy="933062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8" descr="http://tonova.typepad.com/thesuddencurve/robosapien_and_remo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23" y="1138026"/>
            <a:ext cx="1187624" cy="1080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" name="Picture 16" descr="http://img1.st.klumba.ua/img/toys/chicco/m/chicco_piramida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1772816"/>
            <a:ext cx="1152128" cy="1045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http://www.seminario.edu.uy/bibliowp/wp-content/uploads/2010/03/100326001032_trex_386x217_nocred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1206639" cy="1129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http://svadba-togliatty.ru/img/kids_togliatt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72" y="2145343"/>
            <a:ext cx="1116378" cy="106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5-tub-ru.yandex.net/i?id=449187146-26-72&amp;n=2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60" t="7892" r="16053" b="5904"/>
          <a:stretch/>
        </p:blipFill>
        <p:spPr bwMode="auto">
          <a:xfrm>
            <a:off x="5940152" y="4941168"/>
            <a:ext cx="1224136" cy="1164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900igr.net/datas/zhivotnye/Dikie-4.files/0009-009-Zebr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05" t="10281" r="19028" b="17542"/>
          <a:stretch/>
        </p:blipFill>
        <p:spPr bwMode="auto">
          <a:xfrm>
            <a:off x="7380312" y="5085184"/>
            <a:ext cx="1144329" cy="1129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1907704" y="1052736"/>
            <a:ext cx="818558" cy="1402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12" descr="http://artwinx.webtalk.ru/uploads/000c/1f/d9/11034-5-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40968"/>
            <a:ext cx="1110354" cy="111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2178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61716"/>
            <a:ext cx="9144000" cy="69197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292" y="116632"/>
            <a:ext cx="835292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Барашу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назвать все слова во множественном числе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68" y="1225240"/>
            <a:ext cx="1080120" cy="968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17" b="14286"/>
          <a:stretch/>
        </p:blipFill>
        <p:spPr bwMode="auto">
          <a:xfrm>
            <a:off x="6094210" y="1225240"/>
            <a:ext cx="986614" cy="997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3316" y="1225240"/>
            <a:ext cx="2526516" cy="4149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Роза-розы;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Шар-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Трактор-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Мороз-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Телевизор-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Робот-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Топор-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Мухомор-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Помидор-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Рука-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Пирамидка- 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456656" y="1484784"/>
            <a:ext cx="432048" cy="322916"/>
          </a:xfrm>
          <a:prstGeom prst="rightArrow">
            <a:avLst/>
          </a:prstGeom>
          <a:solidFill>
            <a:srgbClr val="D8367B"/>
          </a:solidFill>
          <a:ln>
            <a:solidFill>
              <a:srgbClr val="D83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998070" cy="1010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1068640" cy="98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5436096" y="2780928"/>
            <a:ext cx="432048" cy="322916"/>
          </a:xfrm>
          <a:prstGeom prst="rightArrow">
            <a:avLst/>
          </a:prstGeom>
          <a:solidFill>
            <a:srgbClr val="D8367B"/>
          </a:solidFill>
          <a:ln>
            <a:solidFill>
              <a:srgbClr val="D83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1008112" cy="980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1015064" cy="1002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5436096" y="4149080"/>
            <a:ext cx="432048" cy="322916"/>
          </a:xfrm>
          <a:prstGeom prst="rightArrow">
            <a:avLst/>
          </a:prstGeom>
          <a:solidFill>
            <a:srgbClr val="D8367B"/>
          </a:solidFill>
          <a:ln>
            <a:solidFill>
              <a:srgbClr val="D83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4" descr="http://www.edu54.ru/sites/default/files/upload/2010/06/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0745"/>
            <a:ext cx="1584176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57192"/>
            <a:ext cx="1011560" cy="1019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2"/>
            <a:ext cx="998070" cy="1019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трелка вправо 26"/>
          <p:cNvSpPr/>
          <p:nvPr/>
        </p:nvSpPr>
        <p:spPr>
          <a:xfrm>
            <a:off x="5508104" y="5517232"/>
            <a:ext cx="432048" cy="322916"/>
          </a:xfrm>
          <a:prstGeom prst="rightArrow">
            <a:avLst/>
          </a:prstGeom>
          <a:solidFill>
            <a:srgbClr val="D8367B"/>
          </a:solidFill>
          <a:ln>
            <a:solidFill>
              <a:srgbClr val="D83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9528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60648"/>
            <a:ext cx="741682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Выучи с Нюшей стихотворения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204864"/>
            <a:ext cx="410445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Шёл Егор через двор,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Нёс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топор чинить забор.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горе, на горке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Егорка.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3717032"/>
            <a:ext cx="5112568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2838800" cy="31151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44008" y="1412776"/>
            <a:ext cx="432048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Зелёный свет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зажегся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идти мы можем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светофор, надёжный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Шофёрам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прохожим. </a:t>
            </a:r>
          </a:p>
        </p:txBody>
      </p:sp>
    </p:spTree>
    <p:extLst>
      <p:ext uri="{BB962C8B-B14F-4D97-AF65-F5344CB8AC3E}">
        <p14:creationId xmlns="" xmlns:p14="http://schemas.microsoft.com/office/powerpoint/2010/main" val="789586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099d43f093e8a0af80e054272c9aed6a6169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207</Words>
  <Application>Microsoft Office PowerPoint</Application>
  <PresentationFormat>Экран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Таня</cp:lastModifiedBy>
  <cp:revision>70</cp:revision>
  <dcterms:created xsi:type="dcterms:W3CDTF">2013-02-18T19:48:15Z</dcterms:created>
  <dcterms:modified xsi:type="dcterms:W3CDTF">2013-05-12T07:51:32Z</dcterms:modified>
</cp:coreProperties>
</file>