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4" r:id="rId6"/>
    <p:sldId id="274" r:id="rId7"/>
    <p:sldId id="266" r:id="rId8"/>
    <p:sldId id="262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1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0F6A93-C2F1-4E76-92E5-C65CED14968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5DCBCD-12E8-424D-8793-96B8F75B3C7D}">
      <dgm:prSet/>
      <dgm:spPr/>
      <dgm:t>
        <a:bodyPr/>
        <a:lstStyle/>
        <a:p>
          <a:r>
            <a:rPr lang="ru-RU" smtClean="0"/>
            <a:t>«Здоровье»     </a:t>
          </a:r>
          <a:endParaRPr lang="ru-RU"/>
        </a:p>
      </dgm:t>
    </dgm:pt>
    <dgm:pt modelId="{F8FD7711-E405-491F-9282-E17B9989EF57}" type="parTrans" cxnId="{F744FA26-55E7-4E16-B10C-736502E1808D}">
      <dgm:prSet/>
      <dgm:spPr/>
      <dgm:t>
        <a:bodyPr/>
        <a:lstStyle/>
        <a:p>
          <a:endParaRPr lang="ru-RU"/>
        </a:p>
      </dgm:t>
    </dgm:pt>
    <dgm:pt modelId="{CD70A596-9A73-464E-A1EB-877E696D351B}" type="sibTrans" cxnId="{F744FA26-55E7-4E16-B10C-736502E1808D}">
      <dgm:prSet/>
      <dgm:spPr/>
      <dgm:t>
        <a:bodyPr/>
        <a:lstStyle/>
        <a:p>
          <a:endParaRPr lang="ru-RU"/>
        </a:p>
      </dgm:t>
    </dgm:pt>
    <dgm:pt modelId="{7BFE02EB-E3B9-4BCE-B359-6F09418B59EB}">
      <dgm:prSet/>
      <dgm:spPr/>
      <dgm:t>
        <a:bodyPr/>
        <a:lstStyle/>
        <a:p>
          <a:r>
            <a:rPr lang="ru-RU" smtClean="0"/>
            <a:t>«Чтение художественной литературы»</a:t>
          </a:r>
          <a:endParaRPr lang="ru-RU"/>
        </a:p>
      </dgm:t>
    </dgm:pt>
    <dgm:pt modelId="{C1D3B58E-2A3B-4D7B-A2B8-257A1CD31D77}" type="sibTrans" cxnId="{B5B75FB8-A3D0-4632-AB7E-C05C166367E0}">
      <dgm:prSet/>
      <dgm:spPr/>
      <dgm:t>
        <a:bodyPr/>
        <a:lstStyle/>
        <a:p>
          <a:endParaRPr lang="ru-RU"/>
        </a:p>
      </dgm:t>
    </dgm:pt>
    <dgm:pt modelId="{ACF844B6-B79C-4AEC-B01F-8D2C932A51CE}" type="parTrans" cxnId="{B5B75FB8-A3D0-4632-AB7E-C05C166367E0}">
      <dgm:prSet/>
      <dgm:spPr/>
      <dgm:t>
        <a:bodyPr/>
        <a:lstStyle/>
        <a:p>
          <a:endParaRPr lang="ru-RU"/>
        </a:p>
      </dgm:t>
    </dgm:pt>
    <dgm:pt modelId="{71EDE63D-27E0-4210-A880-EB752C076CBD}">
      <dgm:prSet/>
      <dgm:spPr/>
      <dgm:t>
        <a:bodyPr/>
        <a:lstStyle/>
        <a:p>
          <a:r>
            <a:rPr lang="ru-RU" smtClean="0"/>
            <a:t>«Физическая культура»    </a:t>
          </a:r>
          <a:endParaRPr lang="ru-RU"/>
        </a:p>
      </dgm:t>
    </dgm:pt>
    <dgm:pt modelId="{B8E20808-27EA-40BF-9959-E4FC84C85799}" type="sibTrans" cxnId="{8CB59004-31CB-4E28-B097-AD8BFA49106B}">
      <dgm:prSet/>
      <dgm:spPr/>
      <dgm:t>
        <a:bodyPr/>
        <a:lstStyle/>
        <a:p>
          <a:endParaRPr lang="ru-RU"/>
        </a:p>
      </dgm:t>
    </dgm:pt>
    <dgm:pt modelId="{398AEF7A-FCBB-429B-A2AD-89A0887C1B77}" type="parTrans" cxnId="{8CB59004-31CB-4E28-B097-AD8BFA49106B}">
      <dgm:prSet/>
      <dgm:spPr/>
      <dgm:t>
        <a:bodyPr/>
        <a:lstStyle/>
        <a:p>
          <a:endParaRPr lang="ru-RU"/>
        </a:p>
      </dgm:t>
    </dgm:pt>
    <dgm:pt modelId="{EAE19366-6E90-4CD7-B0C6-48D7AB08451F}">
      <dgm:prSet/>
      <dgm:spPr/>
      <dgm:t>
        <a:bodyPr/>
        <a:lstStyle/>
        <a:p>
          <a:r>
            <a:rPr lang="ru-RU" dirty="0" smtClean="0"/>
            <a:t>«Коммуникация»     </a:t>
          </a:r>
          <a:endParaRPr lang="ru-RU" dirty="0"/>
        </a:p>
      </dgm:t>
    </dgm:pt>
    <dgm:pt modelId="{5A2D6210-1070-4325-B31B-E01AC1129E1E}" type="sibTrans" cxnId="{8D5F8ACA-6E42-4BE4-8169-C2B81604B7BF}">
      <dgm:prSet/>
      <dgm:spPr/>
      <dgm:t>
        <a:bodyPr/>
        <a:lstStyle/>
        <a:p>
          <a:endParaRPr lang="ru-RU"/>
        </a:p>
      </dgm:t>
    </dgm:pt>
    <dgm:pt modelId="{B32C7064-2F95-4CB0-A036-A0F160FF5BED}" type="parTrans" cxnId="{8D5F8ACA-6E42-4BE4-8169-C2B81604B7BF}">
      <dgm:prSet/>
      <dgm:spPr/>
      <dgm:t>
        <a:bodyPr/>
        <a:lstStyle/>
        <a:p>
          <a:endParaRPr lang="ru-RU"/>
        </a:p>
      </dgm:t>
    </dgm:pt>
    <dgm:pt modelId="{7A90D2F7-781F-4853-90C5-721D721173FD}">
      <dgm:prSet/>
      <dgm:spPr/>
      <dgm:t>
        <a:bodyPr/>
        <a:lstStyle/>
        <a:p>
          <a:r>
            <a:rPr lang="ru-RU" smtClean="0"/>
            <a:t>« Познание»    </a:t>
          </a:r>
          <a:endParaRPr lang="ru-RU"/>
        </a:p>
      </dgm:t>
    </dgm:pt>
    <dgm:pt modelId="{34E33065-356E-4BDA-981A-3A4666FC4BA7}" type="sibTrans" cxnId="{D9201D21-ED1C-40A7-8A0B-C58C2DB5BD48}">
      <dgm:prSet/>
      <dgm:spPr/>
      <dgm:t>
        <a:bodyPr/>
        <a:lstStyle/>
        <a:p>
          <a:endParaRPr lang="ru-RU"/>
        </a:p>
      </dgm:t>
    </dgm:pt>
    <dgm:pt modelId="{6EA7F196-AFE0-4552-9BBC-A05DDEF9088B}" type="parTrans" cxnId="{D9201D21-ED1C-40A7-8A0B-C58C2DB5BD48}">
      <dgm:prSet/>
      <dgm:spPr/>
      <dgm:t>
        <a:bodyPr/>
        <a:lstStyle/>
        <a:p>
          <a:endParaRPr lang="ru-RU"/>
        </a:p>
      </dgm:t>
    </dgm:pt>
    <dgm:pt modelId="{ABA428F6-01B8-4C9A-9B57-25F076536E10}">
      <dgm:prSet/>
      <dgm:spPr/>
      <dgm:t>
        <a:bodyPr/>
        <a:lstStyle/>
        <a:p>
          <a:r>
            <a:rPr lang="ru-RU" smtClean="0"/>
            <a:t>«Социализация»</a:t>
          </a:r>
          <a:endParaRPr lang="ru-RU"/>
        </a:p>
      </dgm:t>
    </dgm:pt>
    <dgm:pt modelId="{DC2F4CFA-E35F-4346-888F-CAEECDD5B13D}" type="parTrans" cxnId="{317037FF-674B-454F-9793-4CF7B2F8D31C}">
      <dgm:prSet/>
      <dgm:spPr/>
      <dgm:t>
        <a:bodyPr/>
        <a:lstStyle/>
        <a:p>
          <a:endParaRPr lang="ru-RU"/>
        </a:p>
      </dgm:t>
    </dgm:pt>
    <dgm:pt modelId="{51024E9F-B994-470E-BB66-F04335C14D2C}" type="sibTrans" cxnId="{317037FF-674B-454F-9793-4CF7B2F8D31C}">
      <dgm:prSet/>
      <dgm:spPr/>
      <dgm:t>
        <a:bodyPr/>
        <a:lstStyle/>
        <a:p>
          <a:endParaRPr lang="ru-RU"/>
        </a:p>
      </dgm:t>
    </dgm:pt>
    <dgm:pt modelId="{500BF575-6706-4455-883A-E8112A870FFF}" type="pres">
      <dgm:prSet presAssocID="{140F6A93-C2F1-4E76-92E5-C65CED14968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C8BBBB-8D5C-4B97-BF9C-FEED8F03A61E}" type="pres">
      <dgm:prSet presAssocID="{EAE19366-6E90-4CD7-B0C6-48D7AB08451F}" presName="circle1" presStyleLbl="node1" presStyleIdx="0" presStyleCnt="6"/>
      <dgm:spPr/>
    </dgm:pt>
    <dgm:pt modelId="{CE357285-AEA3-4A38-987B-12E7BD718E65}" type="pres">
      <dgm:prSet presAssocID="{EAE19366-6E90-4CD7-B0C6-48D7AB08451F}" presName="space" presStyleCnt="0"/>
      <dgm:spPr/>
    </dgm:pt>
    <dgm:pt modelId="{4264A1F6-F77C-43FB-8C45-CA7AA47AB723}" type="pres">
      <dgm:prSet presAssocID="{EAE19366-6E90-4CD7-B0C6-48D7AB08451F}" presName="rect1" presStyleLbl="alignAcc1" presStyleIdx="0" presStyleCnt="6"/>
      <dgm:spPr/>
      <dgm:t>
        <a:bodyPr/>
        <a:lstStyle/>
        <a:p>
          <a:endParaRPr lang="ru-RU"/>
        </a:p>
      </dgm:t>
    </dgm:pt>
    <dgm:pt modelId="{5CBB0A66-BC8B-45B3-B05D-B19756A69DC5}" type="pres">
      <dgm:prSet presAssocID="{7A90D2F7-781F-4853-90C5-721D721173FD}" presName="vertSpace2" presStyleLbl="node1" presStyleIdx="0" presStyleCnt="6"/>
      <dgm:spPr/>
    </dgm:pt>
    <dgm:pt modelId="{36D33762-DA53-445D-AEA7-07B6BA09D5C5}" type="pres">
      <dgm:prSet presAssocID="{7A90D2F7-781F-4853-90C5-721D721173FD}" presName="circle2" presStyleLbl="node1" presStyleIdx="1" presStyleCnt="6"/>
      <dgm:spPr/>
    </dgm:pt>
    <dgm:pt modelId="{ACA77F41-1654-47E0-81B0-1A8C09F78B98}" type="pres">
      <dgm:prSet presAssocID="{7A90D2F7-781F-4853-90C5-721D721173FD}" presName="rect2" presStyleLbl="alignAcc1" presStyleIdx="1" presStyleCnt="6"/>
      <dgm:spPr/>
      <dgm:t>
        <a:bodyPr/>
        <a:lstStyle/>
        <a:p>
          <a:endParaRPr lang="ru-RU"/>
        </a:p>
      </dgm:t>
    </dgm:pt>
    <dgm:pt modelId="{2397A27E-AEF4-47B0-AB93-BC7BCCBD530A}" type="pres">
      <dgm:prSet presAssocID="{71EDE63D-27E0-4210-A880-EB752C076CBD}" presName="vertSpace3" presStyleLbl="node1" presStyleIdx="1" presStyleCnt="6"/>
      <dgm:spPr/>
    </dgm:pt>
    <dgm:pt modelId="{E1D2572D-A835-4BFF-B46D-52F02D05AA22}" type="pres">
      <dgm:prSet presAssocID="{71EDE63D-27E0-4210-A880-EB752C076CBD}" presName="circle3" presStyleLbl="node1" presStyleIdx="2" presStyleCnt="6"/>
      <dgm:spPr/>
    </dgm:pt>
    <dgm:pt modelId="{05112D5F-F67E-42B3-A541-42318257C51A}" type="pres">
      <dgm:prSet presAssocID="{71EDE63D-27E0-4210-A880-EB752C076CBD}" presName="rect3" presStyleLbl="alignAcc1" presStyleIdx="2" presStyleCnt="6"/>
      <dgm:spPr/>
    </dgm:pt>
    <dgm:pt modelId="{11146DF0-B27B-4572-97E7-1964FD41CCED}" type="pres">
      <dgm:prSet presAssocID="{7BFE02EB-E3B9-4BCE-B359-6F09418B59EB}" presName="vertSpace4" presStyleLbl="node1" presStyleIdx="2" presStyleCnt="6"/>
      <dgm:spPr/>
    </dgm:pt>
    <dgm:pt modelId="{D71D0032-C598-4BA6-B4A8-BC806AC90B80}" type="pres">
      <dgm:prSet presAssocID="{7BFE02EB-E3B9-4BCE-B359-6F09418B59EB}" presName="circle4" presStyleLbl="node1" presStyleIdx="3" presStyleCnt="6"/>
      <dgm:spPr/>
    </dgm:pt>
    <dgm:pt modelId="{78E097C9-BCDC-4105-854F-B218DD28B463}" type="pres">
      <dgm:prSet presAssocID="{7BFE02EB-E3B9-4BCE-B359-6F09418B59EB}" presName="rect4" presStyleLbl="alignAcc1" presStyleIdx="3" presStyleCnt="6"/>
      <dgm:spPr/>
      <dgm:t>
        <a:bodyPr/>
        <a:lstStyle/>
        <a:p>
          <a:endParaRPr lang="ru-RU"/>
        </a:p>
      </dgm:t>
    </dgm:pt>
    <dgm:pt modelId="{191F926F-F4F3-45A7-A2D9-A5C232603076}" type="pres">
      <dgm:prSet presAssocID="{ABA428F6-01B8-4C9A-9B57-25F076536E10}" presName="vertSpace5" presStyleLbl="node1" presStyleIdx="3" presStyleCnt="6"/>
      <dgm:spPr/>
    </dgm:pt>
    <dgm:pt modelId="{90EC62C8-4C28-466F-9BA3-4C74996CA77F}" type="pres">
      <dgm:prSet presAssocID="{ABA428F6-01B8-4C9A-9B57-25F076536E10}" presName="circle5" presStyleLbl="node1" presStyleIdx="4" presStyleCnt="6"/>
      <dgm:spPr/>
    </dgm:pt>
    <dgm:pt modelId="{E721B0C1-0927-490A-8B4B-C8233EC9C25C}" type="pres">
      <dgm:prSet presAssocID="{ABA428F6-01B8-4C9A-9B57-25F076536E10}" presName="rect5" presStyleLbl="alignAcc1" presStyleIdx="4" presStyleCnt="6"/>
      <dgm:spPr/>
    </dgm:pt>
    <dgm:pt modelId="{19CB33A1-3878-4C3E-A289-BBBA4A13ED88}" type="pres">
      <dgm:prSet presAssocID="{555DCBCD-12E8-424D-8793-96B8F75B3C7D}" presName="vertSpace6" presStyleLbl="node1" presStyleIdx="4" presStyleCnt="6"/>
      <dgm:spPr/>
    </dgm:pt>
    <dgm:pt modelId="{23F3864E-7242-4DD4-8351-4BD165EF63F9}" type="pres">
      <dgm:prSet presAssocID="{555DCBCD-12E8-424D-8793-96B8F75B3C7D}" presName="circle6" presStyleLbl="node1" presStyleIdx="5" presStyleCnt="6"/>
      <dgm:spPr/>
    </dgm:pt>
    <dgm:pt modelId="{D484CB99-7AC9-4BCF-8F00-282984DF1327}" type="pres">
      <dgm:prSet presAssocID="{555DCBCD-12E8-424D-8793-96B8F75B3C7D}" presName="rect6" presStyleLbl="alignAcc1" presStyleIdx="5" presStyleCnt="6"/>
      <dgm:spPr/>
    </dgm:pt>
    <dgm:pt modelId="{9686DF26-6B7E-463E-89D3-1E53730B1ED6}" type="pres">
      <dgm:prSet presAssocID="{EAE19366-6E90-4CD7-B0C6-48D7AB08451F}" presName="rect1ParTxNoCh" presStyleLbl="alignAcc1" presStyleIdx="5" presStyleCnt="6">
        <dgm:presLayoutVars>
          <dgm:chMax val="1"/>
          <dgm:bulletEnabled val="1"/>
        </dgm:presLayoutVars>
      </dgm:prSet>
      <dgm:spPr/>
    </dgm:pt>
    <dgm:pt modelId="{E0397785-AD3B-4DD9-8514-6010F9A0894D}" type="pres">
      <dgm:prSet presAssocID="{7A90D2F7-781F-4853-90C5-721D721173FD}" presName="rect2ParTxNoCh" presStyleLbl="alignAcc1" presStyleIdx="5" presStyleCnt="6">
        <dgm:presLayoutVars>
          <dgm:chMax val="1"/>
          <dgm:bulletEnabled val="1"/>
        </dgm:presLayoutVars>
      </dgm:prSet>
      <dgm:spPr/>
    </dgm:pt>
    <dgm:pt modelId="{479A02F7-8AA7-4E73-AB46-6E3D985BD616}" type="pres">
      <dgm:prSet presAssocID="{71EDE63D-27E0-4210-A880-EB752C076CBD}" presName="rect3ParTxNoCh" presStyleLbl="alignAcc1" presStyleIdx="5" presStyleCnt="6">
        <dgm:presLayoutVars>
          <dgm:chMax val="1"/>
          <dgm:bulletEnabled val="1"/>
        </dgm:presLayoutVars>
      </dgm:prSet>
      <dgm:spPr/>
    </dgm:pt>
    <dgm:pt modelId="{53EFC0A6-023B-4A9B-B18E-198E210E49D3}" type="pres">
      <dgm:prSet presAssocID="{7BFE02EB-E3B9-4BCE-B359-6F09418B59EB}" presName="rect4ParTxNoCh" presStyleLbl="alignAcc1" presStyleIdx="5" presStyleCnt="6">
        <dgm:presLayoutVars>
          <dgm:chMax val="1"/>
          <dgm:bulletEnabled val="1"/>
        </dgm:presLayoutVars>
      </dgm:prSet>
      <dgm:spPr/>
    </dgm:pt>
    <dgm:pt modelId="{9A8126DA-556E-45FE-BBCE-9F4B47628F8B}" type="pres">
      <dgm:prSet presAssocID="{ABA428F6-01B8-4C9A-9B57-25F076536E10}" presName="rect5ParTxNoCh" presStyleLbl="alignAcc1" presStyleIdx="5" presStyleCnt="6">
        <dgm:presLayoutVars>
          <dgm:chMax val="1"/>
          <dgm:bulletEnabled val="1"/>
        </dgm:presLayoutVars>
      </dgm:prSet>
      <dgm:spPr/>
    </dgm:pt>
    <dgm:pt modelId="{72CBACBA-B4A0-4313-A0A7-32F5C5716882}" type="pres">
      <dgm:prSet presAssocID="{555DCBCD-12E8-424D-8793-96B8F75B3C7D}" presName="rect6ParTxNoCh" presStyleLbl="alignAcc1" presStyleIdx="5" presStyleCnt="6">
        <dgm:presLayoutVars>
          <dgm:chMax val="1"/>
          <dgm:bulletEnabled val="1"/>
        </dgm:presLayoutVars>
      </dgm:prSet>
      <dgm:spPr/>
    </dgm:pt>
  </dgm:ptLst>
  <dgm:cxnLst>
    <dgm:cxn modelId="{535D7EA8-1DFC-4036-B34A-92E599841BE6}" type="presOf" srcId="{7BFE02EB-E3B9-4BCE-B359-6F09418B59EB}" destId="{53EFC0A6-023B-4A9B-B18E-198E210E49D3}" srcOrd="1" destOrd="0" presId="urn:microsoft.com/office/officeart/2005/8/layout/target3"/>
    <dgm:cxn modelId="{F744FA26-55E7-4E16-B10C-736502E1808D}" srcId="{140F6A93-C2F1-4E76-92E5-C65CED14968F}" destId="{555DCBCD-12E8-424D-8793-96B8F75B3C7D}" srcOrd="5" destOrd="0" parTransId="{F8FD7711-E405-491F-9282-E17B9989EF57}" sibTransId="{CD70A596-9A73-464E-A1EB-877E696D351B}"/>
    <dgm:cxn modelId="{2C766B04-330E-4D40-AE34-1F01BA09582A}" type="presOf" srcId="{EAE19366-6E90-4CD7-B0C6-48D7AB08451F}" destId="{4264A1F6-F77C-43FB-8C45-CA7AA47AB723}" srcOrd="0" destOrd="0" presId="urn:microsoft.com/office/officeart/2005/8/layout/target3"/>
    <dgm:cxn modelId="{FCCFCCD9-6216-4D54-BAB0-69080B96E6EE}" type="presOf" srcId="{7BFE02EB-E3B9-4BCE-B359-6F09418B59EB}" destId="{78E097C9-BCDC-4105-854F-B218DD28B463}" srcOrd="0" destOrd="0" presId="urn:microsoft.com/office/officeart/2005/8/layout/target3"/>
    <dgm:cxn modelId="{FA6A22F1-A0C2-43B7-8F44-A49FE8A7451B}" type="presOf" srcId="{71EDE63D-27E0-4210-A880-EB752C076CBD}" destId="{05112D5F-F67E-42B3-A541-42318257C51A}" srcOrd="0" destOrd="0" presId="urn:microsoft.com/office/officeart/2005/8/layout/target3"/>
    <dgm:cxn modelId="{8CB59004-31CB-4E28-B097-AD8BFA49106B}" srcId="{140F6A93-C2F1-4E76-92E5-C65CED14968F}" destId="{71EDE63D-27E0-4210-A880-EB752C076CBD}" srcOrd="2" destOrd="0" parTransId="{398AEF7A-FCBB-429B-A2AD-89A0887C1B77}" sibTransId="{B8E20808-27EA-40BF-9959-E4FC84C85799}"/>
    <dgm:cxn modelId="{8D5F8ACA-6E42-4BE4-8169-C2B81604B7BF}" srcId="{140F6A93-C2F1-4E76-92E5-C65CED14968F}" destId="{EAE19366-6E90-4CD7-B0C6-48D7AB08451F}" srcOrd="0" destOrd="0" parTransId="{B32C7064-2F95-4CB0-A036-A0F160FF5BED}" sibTransId="{5A2D6210-1070-4325-B31B-E01AC1129E1E}"/>
    <dgm:cxn modelId="{EAF81C36-87B2-4A62-A4EB-FA6DD2F3C38C}" type="presOf" srcId="{ABA428F6-01B8-4C9A-9B57-25F076536E10}" destId="{E721B0C1-0927-490A-8B4B-C8233EC9C25C}" srcOrd="0" destOrd="0" presId="urn:microsoft.com/office/officeart/2005/8/layout/target3"/>
    <dgm:cxn modelId="{133F4564-ED52-4EA2-B8C5-393036F2EE74}" type="presOf" srcId="{ABA428F6-01B8-4C9A-9B57-25F076536E10}" destId="{9A8126DA-556E-45FE-BBCE-9F4B47628F8B}" srcOrd="1" destOrd="0" presId="urn:microsoft.com/office/officeart/2005/8/layout/target3"/>
    <dgm:cxn modelId="{17F35EC5-662E-4D60-B3EC-24211BDB34FF}" type="presOf" srcId="{EAE19366-6E90-4CD7-B0C6-48D7AB08451F}" destId="{9686DF26-6B7E-463E-89D3-1E53730B1ED6}" srcOrd="1" destOrd="0" presId="urn:microsoft.com/office/officeart/2005/8/layout/target3"/>
    <dgm:cxn modelId="{EC197E9B-666C-42B5-A19F-5A1BAFB6F541}" type="presOf" srcId="{555DCBCD-12E8-424D-8793-96B8F75B3C7D}" destId="{D484CB99-7AC9-4BCF-8F00-282984DF1327}" srcOrd="0" destOrd="0" presId="urn:microsoft.com/office/officeart/2005/8/layout/target3"/>
    <dgm:cxn modelId="{D9201D21-ED1C-40A7-8A0B-C58C2DB5BD48}" srcId="{140F6A93-C2F1-4E76-92E5-C65CED14968F}" destId="{7A90D2F7-781F-4853-90C5-721D721173FD}" srcOrd="1" destOrd="0" parTransId="{6EA7F196-AFE0-4552-9BBC-A05DDEF9088B}" sibTransId="{34E33065-356E-4BDA-981A-3A4666FC4BA7}"/>
    <dgm:cxn modelId="{B5B75FB8-A3D0-4632-AB7E-C05C166367E0}" srcId="{140F6A93-C2F1-4E76-92E5-C65CED14968F}" destId="{7BFE02EB-E3B9-4BCE-B359-6F09418B59EB}" srcOrd="3" destOrd="0" parTransId="{ACF844B6-B79C-4AEC-B01F-8D2C932A51CE}" sibTransId="{C1D3B58E-2A3B-4D7B-A2B8-257A1CD31D77}"/>
    <dgm:cxn modelId="{35A99CC1-1393-44BC-A144-6825BC8F4602}" type="presOf" srcId="{7A90D2F7-781F-4853-90C5-721D721173FD}" destId="{ACA77F41-1654-47E0-81B0-1A8C09F78B98}" srcOrd="0" destOrd="0" presId="urn:microsoft.com/office/officeart/2005/8/layout/target3"/>
    <dgm:cxn modelId="{44A65114-4F51-4E2D-B917-FFFD6E9C7F17}" type="presOf" srcId="{140F6A93-C2F1-4E76-92E5-C65CED14968F}" destId="{500BF575-6706-4455-883A-E8112A870FFF}" srcOrd="0" destOrd="0" presId="urn:microsoft.com/office/officeart/2005/8/layout/target3"/>
    <dgm:cxn modelId="{C4A36675-06AC-4BC5-8CC0-EF241AD6F4D2}" type="presOf" srcId="{71EDE63D-27E0-4210-A880-EB752C076CBD}" destId="{479A02F7-8AA7-4E73-AB46-6E3D985BD616}" srcOrd="1" destOrd="0" presId="urn:microsoft.com/office/officeart/2005/8/layout/target3"/>
    <dgm:cxn modelId="{317037FF-674B-454F-9793-4CF7B2F8D31C}" srcId="{140F6A93-C2F1-4E76-92E5-C65CED14968F}" destId="{ABA428F6-01B8-4C9A-9B57-25F076536E10}" srcOrd="4" destOrd="0" parTransId="{DC2F4CFA-E35F-4346-888F-CAEECDD5B13D}" sibTransId="{51024E9F-B994-470E-BB66-F04335C14D2C}"/>
    <dgm:cxn modelId="{5E0531FC-B58A-44FC-B289-1ED3C527B452}" type="presOf" srcId="{555DCBCD-12E8-424D-8793-96B8F75B3C7D}" destId="{72CBACBA-B4A0-4313-A0A7-32F5C5716882}" srcOrd="1" destOrd="0" presId="urn:microsoft.com/office/officeart/2005/8/layout/target3"/>
    <dgm:cxn modelId="{82F7AA0E-F658-4962-A3C9-F0CE86698DF0}" type="presOf" srcId="{7A90D2F7-781F-4853-90C5-721D721173FD}" destId="{E0397785-AD3B-4DD9-8514-6010F9A0894D}" srcOrd="1" destOrd="0" presId="urn:microsoft.com/office/officeart/2005/8/layout/target3"/>
    <dgm:cxn modelId="{2C274452-48D7-43B3-81E7-DC046B9F4596}" type="presParOf" srcId="{500BF575-6706-4455-883A-E8112A870FFF}" destId="{90C8BBBB-8D5C-4B97-BF9C-FEED8F03A61E}" srcOrd="0" destOrd="0" presId="urn:microsoft.com/office/officeart/2005/8/layout/target3"/>
    <dgm:cxn modelId="{A63C1FBC-2403-4ABD-9745-F62D349918BC}" type="presParOf" srcId="{500BF575-6706-4455-883A-E8112A870FFF}" destId="{CE357285-AEA3-4A38-987B-12E7BD718E65}" srcOrd="1" destOrd="0" presId="urn:microsoft.com/office/officeart/2005/8/layout/target3"/>
    <dgm:cxn modelId="{19BC17FC-9273-4ABB-BAB4-9F54E4F292EA}" type="presParOf" srcId="{500BF575-6706-4455-883A-E8112A870FFF}" destId="{4264A1F6-F77C-43FB-8C45-CA7AA47AB723}" srcOrd="2" destOrd="0" presId="urn:microsoft.com/office/officeart/2005/8/layout/target3"/>
    <dgm:cxn modelId="{FB566E48-CEF0-4D78-B2B2-0A0BB0AE4925}" type="presParOf" srcId="{500BF575-6706-4455-883A-E8112A870FFF}" destId="{5CBB0A66-BC8B-45B3-B05D-B19756A69DC5}" srcOrd="3" destOrd="0" presId="urn:microsoft.com/office/officeart/2005/8/layout/target3"/>
    <dgm:cxn modelId="{D4A1D4F8-BA5A-4259-936C-369956A000F0}" type="presParOf" srcId="{500BF575-6706-4455-883A-E8112A870FFF}" destId="{36D33762-DA53-445D-AEA7-07B6BA09D5C5}" srcOrd="4" destOrd="0" presId="urn:microsoft.com/office/officeart/2005/8/layout/target3"/>
    <dgm:cxn modelId="{150B7104-B019-40CF-A963-EAF56876AA62}" type="presParOf" srcId="{500BF575-6706-4455-883A-E8112A870FFF}" destId="{ACA77F41-1654-47E0-81B0-1A8C09F78B98}" srcOrd="5" destOrd="0" presId="urn:microsoft.com/office/officeart/2005/8/layout/target3"/>
    <dgm:cxn modelId="{82B00C0B-160F-4FCC-AEA0-DCF035235B8E}" type="presParOf" srcId="{500BF575-6706-4455-883A-E8112A870FFF}" destId="{2397A27E-AEF4-47B0-AB93-BC7BCCBD530A}" srcOrd="6" destOrd="0" presId="urn:microsoft.com/office/officeart/2005/8/layout/target3"/>
    <dgm:cxn modelId="{5575904B-78E9-49FB-BFB0-79BACC63AE78}" type="presParOf" srcId="{500BF575-6706-4455-883A-E8112A870FFF}" destId="{E1D2572D-A835-4BFF-B46D-52F02D05AA22}" srcOrd="7" destOrd="0" presId="urn:microsoft.com/office/officeart/2005/8/layout/target3"/>
    <dgm:cxn modelId="{CE82BE6D-FC9C-493F-8F8E-DBD46A0125EF}" type="presParOf" srcId="{500BF575-6706-4455-883A-E8112A870FFF}" destId="{05112D5F-F67E-42B3-A541-42318257C51A}" srcOrd="8" destOrd="0" presId="urn:microsoft.com/office/officeart/2005/8/layout/target3"/>
    <dgm:cxn modelId="{346C5E52-64B3-46E1-B542-F8AED3B59A1D}" type="presParOf" srcId="{500BF575-6706-4455-883A-E8112A870FFF}" destId="{11146DF0-B27B-4572-97E7-1964FD41CCED}" srcOrd="9" destOrd="0" presId="urn:microsoft.com/office/officeart/2005/8/layout/target3"/>
    <dgm:cxn modelId="{62C036DB-CD23-4452-A0ED-B56C8A678486}" type="presParOf" srcId="{500BF575-6706-4455-883A-E8112A870FFF}" destId="{D71D0032-C598-4BA6-B4A8-BC806AC90B80}" srcOrd="10" destOrd="0" presId="urn:microsoft.com/office/officeart/2005/8/layout/target3"/>
    <dgm:cxn modelId="{47EA02F3-3C5E-41A9-BF64-57176C158DE8}" type="presParOf" srcId="{500BF575-6706-4455-883A-E8112A870FFF}" destId="{78E097C9-BCDC-4105-854F-B218DD28B463}" srcOrd="11" destOrd="0" presId="urn:microsoft.com/office/officeart/2005/8/layout/target3"/>
    <dgm:cxn modelId="{9203F447-9410-4267-A882-E358AAB0173E}" type="presParOf" srcId="{500BF575-6706-4455-883A-E8112A870FFF}" destId="{191F926F-F4F3-45A7-A2D9-A5C232603076}" srcOrd="12" destOrd="0" presId="urn:microsoft.com/office/officeart/2005/8/layout/target3"/>
    <dgm:cxn modelId="{8AA179FF-085E-458C-AA05-A5EAEF3CE323}" type="presParOf" srcId="{500BF575-6706-4455-883A-E8112A870FFF}" destId="{90EC62C8-4C28-466F-9BA3-4C74996CA77F}" srcOrd="13" destOrd="0" presId="urn:microsoft.com/office/officeart/2005/8/layout/target3"/>
    <dgm:cxn modelId="{348BA1E9-8F8C-46DE-8B55-7DFF5C6D195C}" type="presParOf" srcId="{500BF575-6706-4455-883A-E8112A870FFF}" destId="{E721B0C1-0927-490A-8B4B-C8233EC9C25C}" srcOrd="14" destOrd="0" presId="urn:microsoft.com/office/officeart/2005/8/layout/target3"/>
    <dgm:cxn modelId="{37A3EE33-02EC-4ECB-A231-B1644566E20C}" type="presParOf" srcId="{500BF575-6706-4455-883A-E8112A870FFF}" destId="{19CB33A1-3878-4C3E-A289-BBBA4A13ED88}" srcOrd="15" destOrd="0" presId="urn:microsoft.com/office/officeart/2005/8/layout/target3"/>
    <dgm:cxn modelId="{07C82AF7-5720-44E9-B065-19CA3ABF80B6}" type="presParOf" srcId="{500BF575-6706-4455-883A-E8112A870FFF}" destId="{23F3864E-7242-4DD4-8351-4BD165EF63F9}" srcOrd="16" destOrd="0" presId="urn:microsoft.com/office/officeart/2005/8/layout/target3"/>
    <dgm:cxn modelId="{B86A0D7B-8798-4235-8B55-7322250B21AB}" type="presParOf" srcId="{500BF575-6706-4455-883A-E8112A870FFF}" destId="{D484CB99-7AC9-4BCF-8F00-282984DF1327}" srcOrd="17" destOrd="0" presId="urn:microsoft.com/office/officeart/2005/8/layout/target3"/>
    <dgm:cxn modelId="{FDB9BF01-A2F2-4D73-9EA3-95C1077C8013}" type="presParOf" srcId="{500BF575-6706-4455-883A-E8112A870FFF}" destId="{9686DF26-6B7E-463E-89D3-1E53730B1ED6}" srcOrd="18" destOrd="0" presId="urn:microsoft.com/office/officeart/2005/8/layout/target3"/>
    <dgm:cxn modelId="{AEBF43D3-82EB-41A8-8A00-364F531083B4}" type="presParOf" srcId="{500BF575-6706-4455-883A-E8112A870FFF}" destId="{E0397785-AD3B-4DD9-8514-6010F9A0894D}" srcOrd="19" destOrd="0" presId="urn:microsoft.com/office/officeart/2005/8/layout/target3"/>
    <dgm:cxn modelId="{10081752-4711-4FC0-B269-E8505706782C}" type="presParOf" srcId="{500BF575-6706-4455-883A-E8112A870FFF}" destId="{479A02F7-8AA7-4E73-AB46-6E3D985BD616}" srcOrd="20" destOrd="0" presId="urn:microsoft.com/office/officeart/2005/8/layout/target3"/>
    <dgm:cxn modelId="{0BB55DA2-6665-4E68-86D7-4A0FAAA9B248}" type="presParOf" srcId="{500BF575-6706-4455-883A-E8112A870FFF}" destId="{53EFC0A6-023B-4A9B-B18E-198E210E49D3}" srcOrd="21" destOrd="0" presId="urn:microsoft.com/office/officeart/2005/8/layout/target3"/>
    <dgm:cxn modelId="{DEA94359-B164-4A16-9BDC-A8BC6ED26830}" type="presParOf" srcId="{500BF575-6706-4455-883A-E8112A870FFF}" destId="{9A8126DA-556E-45FE-BBCE-9F4B47628F8B}" srcOrd="22" destOrd="0" presId="urn:microsoft.com/office/officeart/2005/8/layout/target3"/>
    <dgm:cxn modelId="{E3175BD8-60EF-4B3B-AC30-2CA535E44175}" type="presParOf" srcId="{500BF575-6706-4455-883A-E8112A870FFF}" destId="{72CBACBA-B4A0-4313-A0A7-32F5C5716882}" srcOrd="23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2133600"/>
            <a:ext cx="6400800" cy="1752600"/>
          </a:xfrm>
        </p:spPr>
        <p:txBody>
          <a:bodyPr>
            <a:normAutofit fontScale="70000" lnSpcReduction="20000"/>
          </a:bodyPr>
          <a:lstStyle/>
          <a:p>
            <a:endParaRPr lang="ru-RU" sz="3600" b="1" dirty="0" smtClean="0">
              <a:solidFill>
                <a:schemeClr val="tx1"/>
              </a:solidFill>
            </a:endParaRP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>Тема: «</a:t>
            </a:r>
            <a:r>
              <a:rPr lang="ru-RU" sz="3600" b="1" dirty="0" smtClean="0">
                <a:solidFill>
                  <a:schemeClr val="tx1"/>
                </a:solidFill>
              </a:rPr>
              <a:t>Фрукт </a:t>
            </a:r>
            <a:r>
              <a:rPr lang="ru-RU" sz="3600" b="1" dirty="0" smtClean="0">
                <a:solidFill>
                  <a:schemeClr val="tx1"/>
                </a:solidFill>
              </a:rPr>
              <a:t>чудесный – апельсин, знать мы всё о нём </a:t>
            </a:r>
            <a:r>
              <a:rPr lang="ru-RU" sz="3600" b="1" dirty="0" smtClean="0">
                <a:solidFill>
                  <a:schemeClr val="tx1"/>
                </a:solidFill>
              </a:rPr>
              <a:t>хотим.»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95600" y="228600"/>
            <a:ext cx="5638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Непосредственно-образовательная деятельность </a:t>
            </a:r>
            <a:br>
              <a:rPr lang="ru-RU" b="1" dirty="0" smtClean="0"/>
            </a:br>
            <a:r>
              <a:rPr lang="ru-RU" b="1" dirty="0" smtClean="0"/>
              <a:t>                                                           в </a:t>
            </a:r>
            <a:r>
              <a:rPr lang="ru-RU" b="1" dirty="0" smtClean="0"/>
              <a:t>средней </a:t>
            </a:r>
            <a:r>
              <a:rPr lang="ru-RU" b="1" dirty="0" smtClean="0"/>
              <a:t>группе</a:t>
            </a:r>
          </a:p>
          <a:p>
            <a:pPr algn="r"/>
            <a:r>
              <a:rPr lang="ru-RU" b="1" dirty="0" smtClean="0"/>
              <a:t>               ( </a:t>
            </a:r>
            <a:r>
              <a:rPr lang="ru-RU" b="1" dirty="0" smtClean="0"/>
              <a:t>образовательная область: «Познание»)</a:t>
            </a:r>
            <a:endParaRPr lang="ru-RU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438400" y="4572000"/>
            <a:ext cx="4572000" cy="18928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</a:rPr>
              <a:t>Кондратьева И.В.</a:t>
            </a:r>
          </a:p>
          <a:p>
            <a:pPr algn="ctr">
              <a:spcBef>
                <a:spcPct val="50000"/>
              </a:spcBef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</a:rPr>
              <a:t>Муниципальное  бюджетное дошкольное образовательное  учреждение</a:t>
            </a:r>
          </a:p>
          <a:p>
            <a:pPr algn="ctr">
              <a:spcBef>
                <a:spcPct val="50000"/>
              </a:spcBef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</a:rPr>
              <a:t>Детский сад «Машенька»</a:t>
            </a:r>
          </a:p>
          <a:p>
            <a:pPr algn="ctr">
              <a:spcBef>
                <a:spcPct val="50000"/>
              </a:spcBef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</a:rPr>
              <a:t>г. Абакан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38200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</a:rPr>
              <a:t>Варенье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76200" y="838200"/>
            <a:ext cx="9067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chemeClr val="tx1"/>
                </a:solidFill>
              </a:rPr>
              <a:t>Цукаты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524000"/>
            <a:ext cx="8915399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желе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524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мусс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524000"/>
            <a:ext cx="876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компот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tx1"/>
                </a:solidFill>
              </a:rPr>
              <a:t>Украшенье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6764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tx1"/>
                </a:solidFill>
              </a:rPr>
              <a:t>Печенье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52400" y="1905000"/>
            <a:ext cx="8534400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7316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Спасибо за внимание!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524000"/>
            <a:ext cx="5181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Интеграция образовательных областей</a:t>
            </a:r>
            <a:r>
              <a:rPr lang="ru-RU" sz="2000" dirty="0" smtClean="0"/>
              <a:t>:</a:t>
            </a:r>
            <a:r>
              <a:rPr lang="ru-RU" sz="2000" b="1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533400" y="1600200"/>
          <a:ext cx="7267604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Цель: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 rot="21230660">
            <a:off x="332947" y="1344647"/>
            <a:ext cx="8229600" cy="381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Через </a:t>
            </a:r>
            <a:r>
              <a:rPr lang="ru-RU" sz="2800" dirty="0" smtClean="0">
                <a:solidFill>
                  <a:schemeClr val="tx1"/>
                </a:solidFill>
              </a:rPr>
              <a:t>познавательно-исследовательскую деятельность развивать в детях умение решать проблемные задачи.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Задачи: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76400" y="1447800"/>
            <a:ext cx="58674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Совершенствовать </a:t>
            </a:r>
            <a:r>
              <a:rPr lang="ru-RU" sz="2000" dirty="0" smtClean="0"/>
              <a:t>умения изучать окружающий мир всеми органами чувств;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47800" y="2438400"/>
            <a:ext cx="63246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Закреплять знания детей о фруктах: апельсинах;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9200" y="3505200"/>
            <a:ext cx="678180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Закреплять знания о цвете,  геометрических фигурах;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90600" y="4648200"/>
            <a:ext cx="72390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Использовать опыт для нахождения истины;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5800" y="5410200"/>
            <a:ext cx="78486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Воспитывать чувство удовлетворения, радости от проделанных открытий;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200" y="228600"/>
            <a:ext cx="4495800" cy="66294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5" name="Капля 4"/>
          <p:cNvSpPr/>
          <p:nvPr/>
        </p:nvSpPr>
        <p:spPr>
          <a:xfrm>
            <a:off x="0" y="0"/>
            <a:ext cx="7772400" cy="68580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Здравствуй правая рука- протягиваем вперёд,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Здравствуй левая рука- протягиваем вперёд,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Здравствуй друг- берёмся одной рукой с соседом,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Здравствуй друг- берёмся другой рукой,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Здравствуй, здравствуй дружный круг- качаем  руками.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Мы стоим рука в руке, вместе мы большая лента,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Можем маленькими быть- приседаем,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Можем мы большими быть- встаём,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Но один никто не </a:t>
            </a:r>
            <a:r>
              <a:rPr lang="ru-RU" sz="2200" dirty="0" smtClean="0">
                <a:solidFill>
                  <a:schemeClr val="tx1"/>
                </a:solidFill>
              </a:rPr>
              <a:t>будет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6934200" cy="688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2819400" y="0"/>
            <a:ext cx="6324600" cy="388620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С оранжевой кожей,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На мячик похожий,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Но в центре не пусто,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А сочно и вкусно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38884"/>
            <a:ext cx="4267200" cy="321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Вертикальный свиток 3"/>
          <p:cNvSpPr/>
          <p:nvPr/>
        </p:nvSpPr>
        <p:spPr>
          <a:xfrm rot="21406161">
            <a:off x="13229" y="289329"/>
            <a:ext cx="5029200" cy="60198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500" dirty="0" smtClean="0">
                <a:solidFill>
                  <a:schemeClr val="tx1"/>
                </a:solidFill>
              </a:rPr>
              <a:t>Мы делили апельсин, </a:t>
            </a:r>
          </a:p>
          <a:p>
            <a:pPr>
              <a:buNone/>
            </a:pPr>
            <a:r>
              <a:rPr lang="ru-RU" sz="2500" dirty="0" smtClean="0">
                <a:solidFill>
                  <a:schemeClr val="tx1"/>
                </a:solidFill>
              </a:rPr>
              <a:t>Много нас, а он один. </a:t>
            </a:r>
          </a:p>
          <a:p>
            <a:pPr>
              <a:buNone/>
            </a:pPr>
            <a:r>
              <a:rPr lang="ru-RU" sz="2500" dirty="0" smtClean="0">
                <a:solidFill>
                  <a:schemeClr val="tx1"/>
                </a:solidFill>
              </a:rPr>
              <a:t>Эта долька - для ежа, </a:t>
            </a:r>
          </a:p>
          <a:p>
            <a:pPr>
              <a:buNone/>
            </a:pPr>
            <a:r>
              <a:rPr lang="ru-RU" sz="2500" dirty="0" smtClean="0">
                <a:solidFill>
                  <a:schemeClr val="tx1"/>
                </a:solidFill>
              </a:rPr>
              <a:t>Эта долька - для стрижа, </a:t>
            </a:r>
          </a:p>
          <a:p>
            <a:pPr>
              <a:buNone/>
            </a:pPr>
            <a:r>
              <a:rPr lang="ru-RU" sz="2500" dirty="0" smtClean="0">
                <a:solidFill>
                  <a:schemeClr val="tx1"/>
                </a:solidFill>
              </a:rPr>
              <a:t>Эта долька - для утят, </a:t>
            </a:r>
          </a:p>
          <a:p>
            <a:pPr>
              <a:buNone/>
            </a:pPr>
            <a:r>
              <a:rPr lang="ru-RU" sz="2500" dirty="0" smtClean="0">
                <a:solidFill>
                  <a:schemeClr val="tx1"/>
                </a:solidFill>
              </a:rPr>
              <a:t>Эта долька - для котят, </a:t>
            </a:r>
          </a:p>
          <a:p>
            <a:pPr>
              <a:buNone/>
            </a:pPr>
            <a:r>
              <a:rPr lang="ru-RU" sz="2500" dirty="0" smtClean="0">
                <a:solidFill>
                  <a:schemeClr val="tx1"/>
                </a:solidFill>
              </a:rPr>
              <a:t>Эта долька - для бобра, </a:t>
            </a:r>
          </a:p>
          <a:p>
            <a:pPr>
              <a:buNone/>
            </a:pPr>
            <a:r>
              <a:rPr lang="ru-RU" sz="2500" dirty="0" smtClean="0">
                <a:solidFill>
                  <a:schemeClr val="tx1"/>
                </a:solidFill>
              </a:rPr>
              <a:t>А для волка - кожура. </a:t>
            </a:r>
          </a:p>
          <a:p>
            <a:pPr>
              <a:buNone/>
            </a:pPr>
            <a:r>
              <a:rPr lang="ru-RU" sz="2500" dirty="0" smtClean="0">
                <a:solidFill>
                  <a:schemeClr val="tx1"/>
                </a:solidFill>
              </a:rPr>
              <a:t>Он сердит на нас - беда!!!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Разбегайтесь кто-куда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371600"/>
            <a:ext cx="4114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117</TotalTime>
  <Words>242</Words>
  <PresentationFormat>Экран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 </vt:lpstr>
      <vt:lpstr>  Интеграция образовательных областей:  </vt:lpstr>
      <vt:lpstr>Цель:</vt:lpstr>
      <vt:lpstr>Задачи:</vt:lpstr>
      <vt:lpstr>Слайд 5</vt:lpstr>
      <vt:lpstr>Слайд 6</vt:lpstr>
      <vt:lpstr>Слайд 7</vt:lpstr>
      <vt:lpstr>Слайд 8</vt:lpstr>
      <vt:lpstr>Слайд 9</vt:lpstr>
      <vt:lpstr>Варенье </vt:lpstr>
      <vt:lpstr>Цукаты </vt:lpstr>
      <vt:lpstr>желе</vt:lpstr>
      <vt:lpstr>мусс</vt:lpstr>
      <vt:lpstr>компот</vt:lpstr>
      <vt:lpstr>Украшенье </vt:lpstr>
      <vt:lpstr>Печенье </vt:lpstr>
      <vt:lpstr>Слайд 17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« Машенька» средняя группа «Белоснежка» </dc:title>
  <dc:creator>Кристинка</dc:creator>
  <cp:lastModifiedBy>Кристина</cp:lastModifiedBy>
  <cp:revision>15</cp:revision>
  <dcterms:created xsi:type="dcterms:W3CDTF">2013-01-14T14:02:22Z</dcterms:created>
  <dcterms:modified xsi:type="dcterms:W3CDTF">2013-01-17T14:48:33Z</dcterms:modified>
</cp:coreProperties>
</file>