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6" r:id="rId9"/>
    <p:sldId id="265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A9098-A890-4D0F-83AB-1E695574946E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2FE8-3F6D-440A-9D3D-7F7DFB578B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A9098-A890-4D0F-83AB-1E695574946E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2FE8-3F6D-440A-9D3D-7F7DFB578B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A9098-A890-4D0F-83AB-1E695574946E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2FE8-3F6D-440A-9D3D-7F7DFB578B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A9098-A890-4D0F-83AB-1E695574946E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2FE8-3F6D-440A-9D3D-7F7DFB578B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A9098-A890-4D0F-83AB-1E695574946E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2FE8-3F6D-440A-9D3D-7F7DFB578B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A9098-A890-4D0F-83AB-1E695574946E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2FE8-3F6D-440A-9D3D-7F7DFB578B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A9098-A890-4D0F-83AB-1E695574946E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2FE8-3F6D-440A-9D3D-7F7DFB578B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A9098-A890-4D0F-83AB-1E695574946E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2FE8-3F6D-440A-9D3D-7F7DFB578B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A9098-A890-4D0F-83AB-1E695574946E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2FE8-3F6D-440A-9D3D-7F7DFB578B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A9098-A890-4D0F-83AB-1E695574946E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2FE8-3F6D-440A-9D3D-7F7DFB578B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A9098-A890-4D0F-83AB-1E695574946E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2FE8-3F6D-440A-9D3D-7F7DFB578B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A9098-A890-4D0F-83AB-1E695574946E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52FE8-3F6D-440A-9D3D-7F7DFB578B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8.png"/><Relationship Id="rId5" Type="http://schemas.openxmlformats.org/officeDocument/2006/relationships/image" Target="../media/image2.emf"/><Relationship Id="rId4" Type="http://schemas.openxmlformats.org/officeDocument/2006/relationships/package" Target="../embeddings/______Microsoft_PowerPoint9.sld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.emf"/><Relationship Id="rId4" Type="http://schemas.openxmlformats.org/officeDocument/2006/relationships/package" Target="../embeddings/______Microsoft_PowerPoint10.sld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0.jpeg"/><Relationship Id="rId5" Type="http://schemas.openxmlformats.org/officeDocument/2006/relationships/image" Target="../media/image2.emf"/><Relationship Id="rId4" Type="http://schemas.openxmlformats.org/officeDocument/2006/relationships/package" Target="../embeddings/______Microsoft_PowerPoint11.sld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.emf"/><Relationship Id="rId4" Type="http://schemas.openxmlformats.org/officeDocument/2006/relationships/package" Target="../embeddings/______Microsoft_PowerPoint12.sld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package" Target="../embeddings/______Microsoft_PowerPoint1.sld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package" Target="../embeddings/______Microsoft_PowerPoint2.sld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emf"/><Relationship Id="rId4" Type="http://schemas.openxmlformats.org/officeDocument/2006/relationships/package" Target="../embeddings/______Microsoft_PowerPoint3.sld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.emf"/><Relationship Id="rId4" Type="http://schemas.openxmlformats.org/officeDocument/2006/relationships/package" Target="../embeddings/______Microsoft_PowerPoint4.sld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.emf"/><Relationship Id="rId4" Type="http://schemas.openxmlformats.org/officeDocument/2006/relationships/package" Target="../embeddings/______Microsoft_PowerPoint5.sld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.emf"/><Relationship Id="rId4" Type="http://schemas.openxmlformats.org/officeDocument/2006/relationships/package" Target="../embeddings/______Microsoft_PowerPoint6.sldx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oleObject" Target="../embeddings/oleObject7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10" Type="http://schemas.openxmlformats.org/officeDocument/2006/relationships/image" Target="../media/image7.png"/><Relationship Id="rId4" Type="http://schemas.openxmlformats.org/officeDocument/2006/relationships/package" Target="../embeddings/______Microsoft_PowerPoint7.sldx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.emf"/><Relationship Id="rId4" Type="http://schemas.openxmlformats.org/officeDocument/2006/relationships/package" Target="../embeddings/______Microsoft_PowerPoint8.sld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noFill/>
        </p:spPr>
        <p:txBody>
          <a:bodyPr/>
          <a:lstStyle/>
          <a:p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</a:rPr>
              <a:t>Детский исследовательский проект «Чудо вокруг меня»</a:t>
            </a:r>
            <a:endParaRPr lang="ru-RU" dirty="0">
              <a:ln>
                <a:solidFill>
                  <a:srgbClr val="FF000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8673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7" name="Слайд" r:id="rId4" imgW="4570530" imgH="3427616" progId="PowerPoint.Slide.12">
                  <p:embed/>
                </p:oleObj>
              </mc:Choice>
              <mc:Fallback>
                <p:oleObj name="Слайд" r:id="rId4" imgW="4570530" imgH="3427616" progId="PowerPoint.Slide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88640"/>
            <a:ext cx="532859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2276872"/>
            <a:ext cx="249160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8673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2" name="Слайд" r:id="rId4" imgW="4570530" imgH="3427616" progId="PowerPoint.Slide.12">
                  <p:embed/>
                </p:oleObj>
              </mc:Choice>
              <mc:Fallback>
                <p:oleObj name="Слайд" r:id="rId4" imgW="4570530" imgH="3427616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-3510882"/>
            <a:ext cx="8320804" cy="747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Я рисую, я рифмую.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Я в цветах и звуках чудо нахожу,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Потому что   я с природой и с красками дружу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8673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6" name="Слайд" r:id="rId4" imgW="4570530" imgH="3427616" progId="PowerPoint.Slide.12">
                  <p:embed/>
                </p:oleObj>
              </mc:Choice>
              <mc:Fallback>
                <p:oleObj name="Слайд" r:id="rId4" imgW="4570530" imgH="3427616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23" name="Picture 3" descr="Безимени-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76672"/>
            <a:ext cx="8280920" cy="5760639"/>
          </a:xfrm>
          <a:prstGeom prst="rect">
            <a:avLst/>
          </a:prstGeom>
          <a:solidFill>
            <a:srgbClr val="993300"/>
          </a:solidFill>
          <a:ln w="34925">
            <a:solidFill>
              <a:srgbClr val="99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2769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3" name="Слайд" r:id="rId4" imgW="4570530" imgH="3427616" progId="PowerPoint.Slide.12">
                  <p:embed/>
                </p:oleObj>
              </mc:Choice>
              <mc:Fallback>
                <p:oleObj name="Слайд" r:id="rId4" imgW="4570530" imgH="3427616" progId="PowerPoint.Slide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-3891392"/>
            <a:ext cx="8910388" cy="9941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Результат: </a:t>
            </a: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Ребёнок с помощью взрослого осмыслил, </a:t>
            </a: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что всматриваясь в происходящее в окружающем</a:t>
            </a: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мире, замечая его красоту, можно это перенести</a:t>
            </a: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 изобразительное и речевое  творчество.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2.Ребёнок научился нетрадиционным формам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рисования.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3.Ребёнок глубже осмыслил красоту звучащего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слова.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4.Речевая активность и изобразительная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деятельность привела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ребёнка к мысли, что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мир прекрасен и чудо всегда рядом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Слайд" r:id="rId4" imgW="4570530" imgH="3427616" progId="PowerPoint.Slide.12">
                  <p:embed/>
                </p:oleObj>
              </mc:Choice>
              <mc:Fallback>
                <p:oleObj name="Слайд" r:id="rId4" imgW="4570530" imgH="3427616" progId="PowerPoint.Slide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80728"/>
            <a:ext cx="7848872" cy="4386610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Вид проекта: </a:t>
            </a:r>
            <a:r>
              <a:rPr lang="ru-RU" sz="3200" b="0" dirty="0"/>
              <a:t>творческий.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Продолжительность проекта: </a:t>
            </a:r>
            <a:r>
              <a:rPr lang="ru-RU" sz="3200" b="0" dirty="0"/>
              <a:t>долгосрочный.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Гипотеза</a:t>
            </a:r>
            <a:r>
              <a:rPr lang="ru-RU" sz="3200" b="0" dirty="0"/>
              <a:t>: Можно ли общаясь с природой найти взаимосвязь красок и звуков, услышать разговор цветов и насекомых</a:t>
            </a:r>
            <a:r>
              <a:rPr lang="ru-RU" sz="3200" dirty="0"/>
              <a:t>.</a:t>
            </a:r>
            <a:br>
              <a:rPr lang="ru-RU" sz="3200" dirty="0"/>
            </a:br>
            <a:r>
              <a:rPr lang="ru-RU" sz="3200" dirty="0"/>
              <a:t>Образовательная область: </a:t>
            </a:r>
            <a:r>
              <a:rPr lang="ru-RU" sz="3200" b="0" dirty="0"/>
              <a:t>словообразование, нетрадиционные приёмы рисования.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1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Слайд" r:id="rId4" imgW="4570530" imgH="3427616" progId="PowerPoint.Slide.12">
                  <p:embed/>
                </p:oleObj>
              </mc:Choice>
              <mc:Fallback>
                <p:oleObj name="Слайд" r:id="rId4" imgW="4570530" imgH="3427616" progId="PowerPoint.Slide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/>
              <a:t>Актуальность проекта: </a:t>
            </a:r>
            <a:r>
              <a:rPr lang="ru-RU" sz="3600" dirty="0"/>
              <a:t>формирование у ребёнка чувства прекрасного посредством гармоничного сочетания красок природы и живописи слова. Помочь ребёнку ощутить красоту в вечном и неповторимом созвучии природы и слова.</a:t>
            </a:r>
            <a:br>
              <a:rPr lang="ru-RU" sz="3600" dirty="0"/>
            </a:br>
            <a:r>
              <a:rPr lang="ru-RU" sz="3600" b="1" dirty="0" smtClean="0"/>
              <a:t> 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1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Слайд" r:id="rId4" imgW="4570530" imgH="3427616" progId="PowerPoint.Slide.12">
                  <p:embed/>
                </p:oleObj>
              </mc:Choice>
              <mc:Fallback>
                <p:oleObj name="Слайд" r:id="rId4" imgW="4570530" imgH="3427616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 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764704"/>
            <a:ext cx="7376864" cy="4874096"/>
          </a:xfrm>
        </p:spPr>
        <p:txBody>
          <a:bodyPr>
            <a:noAutofit/>
          </a:bodyPr>
          <a:lstStyle/>
          <a:p>
            <a:pPr algn="l"/>
            <a:r>
              <a:rPr lang="ru-RU" b="1" dirty="0">
                <a:solidFill>
                  <a:schemeClr val="tx1"/>
                </a:solidFill>
              </a:rPr>
              <a:t>Цель проекта: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1.Определить </a:t>
            </a:r>
            <a:r>
              <a:rPr lang="ru-RU" dirty="0">
                <a:solidFill>
                  <a:schemeClr val="tx1"/>
                </a:solidFill>
              </a:rPr>
              <a:t>педагогические основы проблемы, может ли ребёнок видеть красоту вокруг себя;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2.Выявить влияние знаний о природе на речевое развитие, на творческо-продуктивную </a:t>
            </a:r>
            <a:r>
              <a:rPr lang="ru-RU" dirty="0" smtClean="0">
                <a:solidFill>
                  <a:schemeClr val="tx1"/>
                </a:solidFill>
              </a:rPr>
              <a:t>деятельность;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3.Разработать </a:t>
            </a:r>
            <a:r>
              <a:rPr lang="ru-RU" dirty="0">
                <a:solidFill>
                  <a:schemeClr val="tx1"/>
                </a:solidFill>
              </a:rPr>
              <a:t>структуру проекта, помогающую осмыслить , что природа, живопись, слово созвучны.</a:t>
            </a:r>
          </a:p>
          <a:p>
            <a:endParaRPr lang="ru-RU" dirty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1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Слайд" r:id="rId4" imgW="4570530" imgH="3427616" progId="PowerPoint.Slide.12">
                  <p:embed/>
                </p:oleObj>
              </mc:Choice>
              <mc:Fallback>
                <p:oleObj name="Слайд" r:id="rId4" imgW="4570530" imgH="3427616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 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60648"/>
            <a:ext cx="7920880" cy="6048672"/>
          </a:xfrm>
        </p:spPr>
        <p:txBody>
          <a:bodyPr>
            <a:normAutofit fontScale="40000" lnSpcReduction="20000"/>
          </a:bodyPr>
          <a:lstStyle/>
          <a:p>
            <a:r>
              <a:rPr lang="ru-RU" sz="5800" b="1" dirty="0" smtClean="0"/>
              <a:t> </a:t>
            </a:r>
            <a:endParaRPr lang="ru-RU" sz="5800" dirty="0"/>
          </a:p>
          <a:p>
            <a:r>
              <a:rPr lang="ru-RU" sz="8000" b="1" dirty="0">
                <a:solidFill>
                  <a:schemeClr val="tx1"/>
                </a:solidFill>
              </a:rPr>
              <a:t>Задачи проекта: </a:t>
            </a:r>
            <a:r>
              <a:rPr lang="ru-RU" sz="8000" dirty="0">
                <a:solidFill>
                  <a:schemeClr val="tx1"/>
                </a:solidFill>
              </a:rPr>
              <a:t>1.Формировать ощущение созвучности природы, живописи и слова.</a:t>
            </a:r>
          </a:p>
          <a:p>
            <a:r>
              <a:rPr lang="ru-RU" sz="8000" dirty="0">
                <a:solidFill>
                  <a:schemeClr val="tx1"/>
                </a:solidFill>
              </a:rPr>
              <a:t>2.Обучать нетрадиционным приёмам  рисования.</a:t>
            </a:r>
          </a:p>
          <a:p>
            <a:r>
              <a:rPr lang="ru-RU" sz="8000" dirty="0">
                <a:solidFill>
                  <a:schemeClr val="tx1"/>
                </a:solidFill>
              </a:rPr>
              <a:t>3. Обучать словообразованию, </a:t>
            </a:r>
            <a:r>
              <a:rPr lang="ru-RU" sz="8000" dirty="0" err="1">
                <a:solidFill>
                  <a:schemeClr val="tx1"/>
                </a:solidFill>
              </a:rPr>
              <a:t>рифмованию</a:t>
            </a:r>
            <a:r>
              <a:rPr lang="ru-RU" sz="8000" dirty="0">
                <a:solidFill>
                  <a:schemeClr val="tx1"/>
                </a:solidFill>
              </a:rPr>
              <a:t> слов, составлению загадок посредством соприкосновения с прекрасным в природе.</a:t>
            </a:r>
          </a:p>
          <a:p>
            <a:r>
              <a:rPr lang="ru-RU" sz="8000" dirty="0">
                <a:solidFill>
                  <a:schemeClr val="tx1"/>
                </a:solidFill>
              </a:rPr>
              <a:t>4.Воспитывать любовь к прекрасному, умение и желание видеть красоту красок и слова в единстве.</a:t>
            </a:r>
          </a:p>
          <a:p>
            <a:r>
              <a:rPr lang="ru-RU" sz="8000" dirty="0">
                <a:solidFill>
                  <a:schemeClr val="tx1"/>
                </a:solidFill>
              </a:rPr>
              <a:t>5.    Формировать чувство божественного начала.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1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name="Слайд" r:id="rId4" imgW="4570530" imgH="3427616" progId="PowerPoint.Slide.12">
                  <p:embed/>
                </p:oleObj>
              </mc:Choice>
              <mc:Fallback>
                <p:oleObj name="Слайд" r:id="rId4" imgW="4570530" imgH="3427616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 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60648"/>
            <a:ext cx="8208912" cy="6048672"/>
          </a:xfrm>
        </p:spPr>
        <p:txBody>
          <a:bodyPr>
            <a:normAutofit fontScale="25000" lnSpcReduction="20000"/>
          </a:bodyPr>
          <a:lstStyle/>
          <a:p>
            <a:r>
              <a:rPr lang="ru-RU" sz="5800" b="1" dirty="0" smtClean="0"/>
              <a:t> </a:t>
            </a:r>
            <a:endParaRPr lang="ru-RU" sz="5800" dirty="0"/>
          </a:p>
          <a:p>
            <a:r>
              <a:rPr lang="ru-RU" sz="12800" b="1" dirty="0">
                <a:solidFill>
                  <a:schemeClr val="tx1"/>
                </a:solidFill>
              </a:rPr>
              <a:t>Ожидаемый результат: </a:t>
            </a:r>
            <a:r>
              <a:rPr lang="ru-RU" sz="12800" dirty="0">
                <a:solidFill>
                  <a:schemeClr val="tx1"/>
                </a:solidFill>
              </a:rPr>
              <a:t>1. Ребёнок с помощью взрослого осмыслит, что всматриваясь в происходящее в окружающем мире, замечая его красоту, можно это перенести в изобразительное и речевое  творчество.</a:t>
            </a:r>
          </a:p>
          <a:p>
            <a:r>
              <a:rPr lang="ru-RU" sz="12800" dirty="0">
                <a:solidFill>
                  <a:schemeClr val="tx1"/>
                </a:solidFill>
              </a:rPr>
              <a:t>2.Ребёнок научится нетрадиционным формам рисования.</a:t>
            </a:r>
          </a:p>
          <a:p>
            <a:r>
              <a:rPr lang="ru-RU" sz="12800" dirty="0">
                <a:solidFill>
                  <a:schemeClr val="tx1"/>
                </a:solidFill>
              </a:rPr>
              <a:t>3.Ребёнок глубже осмыслит красоту звучащего слова.</a:t>
            </a:r>
          </a:p>
          <a:p>
            <a:r>
              <a:rPr lang="ru-RU" sz="12800" dirty="0">
                <a:solidFill>
                  <a:schemeClr val="tx1"/>
                </a:solidFill>
              </a:rPr>
              <a:t>4.Речевая активность и изобразительная деятельность приведёт ребёнка к мысли, что мир прекрасен и чудо всегда рядом.</a:t>
            </a:r>
          </a:p>
          <a:p>
            <a:r>
              <a:rPr lang="ru-RU" sz="12800" b="1" dirty="0" smtClean="0">
                <a:solidFill>
                  <a:schemeClr val="tx1"/>
                </a:solidFill>
              </a:rPr>
              <a:t> </a:t>
            </a:r>
            <a:endParaRPr lang="ru-RU" sz="128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1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Слайд" r:id="rId4" imgW="4570530" imgH="3427616" progId="PowerPoint.Slide.12">
                  <p:embed/>
                </p:oleObj>
              </mc:Choice>
              <mc:Fallback>
                <p:oleObj name="Слайд" r:id="rId4" imgW="4570530" imgH="3427616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 </a:t>
            </a:r>
            <a:endParaRPr lang="ru-RU" sz="3600" dirty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60648"/>
            <a:ext cx="8208912" cy="604867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Рисую мир цветов.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</a:rPr>
              <a:t>Рифмую </a:t>
            </a:r>
            <a:r>
              <a:rPr lang="ru-RU" b="1" dirty="0">
                <a:solidFill>
                  <a:schemeClr val="tx1"/>
                </a:solidFill>
              </a:rPr>
              <a:t>слова</a:t>
            </a:r>
            <a:r>
              <a:rPr lang="ru-RU" b="1" dirty="0" smtClean="0">
                <a:solidFill>
                  <a:schemeClr val="tx1"/>
                </a:solidFill>
              </a:rPr>
              <a:t>:	</a:t>
            </a:r>
            <a:r>
              <a:rPr lang="ru-RU" dirty="0" smtClean="0">
                <a:solidFill>
                  <a:schemeClr val="tx1"/>
                </a:solidFill>
              </a:rPr>
              <a:t>			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 Ромашка- букашка</a:t>
            </a:r>
          </a:p>
          <a:p>
            <a:r>
              <a:rPr lang="ru-RU" dirty="0">
                <a:solidFill>
                  <a:schemeClr val="tx1"/>
                </a:solidFill>
              </a:rPr>
              <a:t>Колокольчик-  </a:t>
            </a:r>
            <a:r>
              <a:rPr lang="ru-RU" dirty="0" err="1">
                <a:solidFill>
                  <a:schemeClr val="tx1"/>
                </a:solidFill>
              </a:rPr>
              <a:t>колозвончик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Одуванчик - мальчик</a:t>
            </a:r>
          </a:p>
          <a:p>
            <a:r>
              <a:rPr lang="ru-RU" dirty="0">
                <a:solidFill>
                  <a:schemeClr val="tx1"/>
                </a:solidFill>
              </a:rPr>
              <a:t>Мак - маяк </a:t>
            </a:r>
          </a:p>
          <a:p>
            <a:r>
              <a:rPr lang="ru-RU" dirty="0">
                <a:solidFill>
                  <a:schemeClr val="tx1"/>
                </a:solidFill>
              </a:rPr>
              <a:t>Роза – розовый</a:t>
            </a:r>
          </a:p>
          <a:p>
            <a:r>
              <a:rPr lang="ru-RU" dirty="0">
                <a:solidFill>
                  <a:schemeClr val="tx1"/>
                </a:solidFill>
              </a:rPr>
              <a:t>Солнышко - </a:t>
            </a:r>
            <a:r>
              <a:rPr lang="ru-RU" dirty="0" err="1">
                <a:solidFill>
                  <a:schemeClr val="tx1"/>
                </a:solidFill>
              </a:rPr>
              <a:t>колоколнышко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Радуга-дуга</a:t>
            </a:r>
          </a:p>
          <a:p>
            <a:r>
              <a:rPr lang="ru-RU" b="1" dirty="0" smtClean="0"/>
              <a:t> 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1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6" name="Слайд" r:id="rId4" imgW="4570530" imgH="3427616" progId="PowerPoint.Slide.12">
                  <p:embed/>
                </p:oleObj>
              </mc:Choice>
              <mc:Fallback>
                <p:oleObj name="Слайд" r:id="rId4" imgW="4570530" imgH="3427616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 </a:t>
            </a:r>
            <a:endParaRPr lang="ru-RU" sz="3600" dirty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60648"/>
            <a:ext cx="8208912" cy="6048672"/>
          </a:xfrm>
        </p:spPr>
        <p:txBody>
          <a:bodyPr>
            <a:normAutofit/>
          </a:bodyPr>
          <a:lstStyle/>
          <a:p>
            <a:r>
              <a:rPr lang="ru-RU" b="1" dirty="0" smtClean="0"/>
              <a:t> </a:t>
            </a:r>
            <a:endParaRPr lang="ru-RU" dirty="0"/>
          </a:p>
          <a:p>
            <a:endParaRPr lang="ru-RU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32656"/>
            <a:ext cx="1992313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1052736"/>
            <a:ext cx="196691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4208" y="476672"/>
            <a:ext cx="19875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5576" y="3573016"/>
            <a:ext cx="19875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40152" y="3717032"/>
            <a:ext cx="1963738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1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2" name="Слайд" r:id="rId4" imgW="4570530" imgH="3427616" progId="PowerPoint.Slide.12">
                  <p:embed/>
                </p:oleObj>
              </mc:Choice>
              <mc:Fallback>
                <p:oleObj name="Слайд" r:id="rId4" imgW="4570530" imgH="3427616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 </a:t>
            </a:r>
            <a:endParaRPr lang="ru-RU" sz="3600" dirty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60648"/>
            <a:ext cx="8208912" cy="6048672"/>
          </a:xfrm>
        </p:spPr>
        <p:txBody>
          <a:bodyPr>
            <a:normAutofit/>
          </a:bodyPr>
          <a:lstStyle/>
          <a:p>
            <a:r>
              <a:rPr lang="ru-RU" b="1" dirty="0" smtClean="0"/>
              <a:t> </a:t>
            </a:r>
            <a:endParaRPr lang="ru-RU" dirty="0"/>
          </a:p>
          <a:p>
            <a:endParaRPr lang="ru-RU" dirty="0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-5730454"/>
            <a:ext cx="11456919" cy="1240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Удивляюсь сама и все вокруг меня: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Одуванчик -  мальчик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Ветер раздувает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Белые пушинки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От него слетают.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Ромашка -  промокашка – растеряшка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–жёлто – белая рубашка.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 ромашке погадаю,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Все хочу узнать пути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Почему же у ромашки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Серединка, словно солнышко внутри.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От радуги – радость,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 тогда откуда грусть?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371</Words>
  <Application>Microsoft Office PowerPoint</Application>
  <PresentationFormat>Экран (4:3)</PresentationFormat>
  <Paragraphs>97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Слайд</vt:lpstr>
      <vt:lpstr>Детский исследовательский проект «Чудо вокруг меня»</vt:lpstr>
      <vt:lpstr>Вид проекта: творческий. Продолжительность проекта: долгосрочный. Гипотеза: Можно ли общаясь с природой найти взаимосвязь красок и звуков, услышать разговор цветов и насекомых. Образовательная область: словообразование, нетрадиционные приёмы рисования. </vt:lpstr>
      <vt:lpstr>Актуальность проекта: формирование у ребёнка чувства прекрасного посредством гармоничного сочетания красок природы и живописи слова. Помочь ребёнку ощутить красоту в вечном и неповторимом созвучии природы и слова.  </vt:lpstr>
      <vt:lpstr> </vt:lpstr>
      <vt:lpstr> </vt:lpstr>
      <vt:lpstr> </vt:lpstr>
      <vt:lpstr> 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Детский исследовательский проект «Чудо вокруг меня»</dc:title>
  <dc:creator>User</dc:creator>
  <cp:lastModifiedBy>Людмила</cp:lastModifiedBy>
  <cp:revision>7</cp:revision>
  <cp:lastPrinted>2012-10-21T19:18:48Z</cp:lastPrinted>
  <dcterms:created xsi:type="dcterms:W3CDTF">2012-02-26T16:28:35Z</dcterms:created>
  <dcterms:modified xsi:type="dcterms:W3CDTF">2013-02-19T20:03:31Z</dcterms:modified>
</cp:coreProperties>
</file>