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9D23-B9C5-4BD9-A348-7B83865951D7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301F5-9B1D-4E74-A507-7A60328469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84783"/>
          </a:xfrm>
        </p:spPr>
        <p:txBody>
          <a:bodyPr/>
          <a:lstStyle/>
          <a:p>
            <a:r>
              <a:rPr lang="ru-RU" dirty="0" err="1" smtClean="0"/>
              <a:t>д\и</a:t>
            </a:r>
            <a:r>
              <a:rPr lang="ru-RU" dirty="0" smtClean="0"/>
              <a:t> « Что здесь лишнее»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6400800" cy="48965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Оксана\101MSDCF\Brown bear C Ivan Seryodkin cop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396044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Оксана\101MSDCF\0_10677_acd11c62_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24744"/>
            <a:ext cx="374441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Оксана\101MSDCF\x_5a86027c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77072"/>
            <a:ext cx="39604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149080"/>
            <a:ext cx="374441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324036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76672"/>
            <a:ext cx="33843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356992"/>
            <a:ext cx="324036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Оксана\101MSDCF\0_10677_acd11c62_L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356992"/>
            <a:ext cx="33843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д\и « Что здесь лишнее»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д\и « Что здесь лишнее»</dc:title>
  <dc:creator>Александр</dc:creator>
  <cp:lastModifiedBy>Александр</cp:lastModifiedBy>
  <cp:revision>3</cp:revision>
  <dcterms:created xsi:type="dcterms:W3CDTF">2013-02-18T15:04:43Z</dcterms:created>
  <dcterms:modified xsi:type="dcterms:W3CDTF">2013-02-18T15:28:13Z</dcterms:modified>
</cp:coreProperties>
</file>