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0AEC-DEF4-4908-8D3F-0811460C633A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BD74-1DB8-4C40-B5EA-9647D049F7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F09E-B5AD-48CD-8E42-B34C0F16A31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Жизнь группы «Аистята»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51920" y="3539864"/>
            <a:ext cx="4617300" cy="11012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mtClean="0"/>
              <a:t>Воспитатели высшей категории:</a:t>
            </a:r>
          </a:p>
          <a:p>
            <a:pPr algn="l"/>
            <a:r>
              <a:rPr lang="ru-RU" smtClean="0"/>
              <a:t>Авсеевич Ирина Михайловна</a:t>
            </a:r>
          </a:p>
          <a:p>
            <a:pPr algn="l"/>
            <a:r>
              <a:rPr lang="ru-RU" smtClean="0"/>
              <a:t>Азизова Светлана Александровна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312368" cy="2636912"/>
          </a:xfrm>
        </p:spPr>
        <p:txBody>
          <a:bodyPr/>
          <a:lstStyle/>
          <a:p>
            <a:r>
              <a:rPr lang="ru-RU" dirty="0" smtClean="0"/>
              <a:t>Мы в театре</a:t>
            </a:r>
            <a:endParaRPr lang="ru-RU" dirty="0"/>
          </a:p>
        </p:txBody>
      </p:sp>
      <p:pic>
        <p:nvPicPr>
          <p:cNvPr id="7170" name="Picture 2" descr="C:\Users\АНТОН\Desktop\DSC042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96952"/>
            <a:ext cx="4427984" cy="3861048"/>
          </a:xfrm>
          <a:prstGeom prst="rect">
            <a:avLst/>
          </a:prstGeom>
          <a:noFill/>
        </p:spPr>
      </p:pic>
      <p:pic>
        <p:nvPicPr>
          <p:cNvPr id="9" name="Picture 3" descr="C:\Users\АНТОН\Desktop\DSC04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184576" cy="3316982"/>
          </a:xfrm>
          <a:prstGeom prst="rect">
            <a:avLst/>
          </a:prstGeom>
          <a:noFill/>
        </p:spPr>
      </p:pic>
      <p:pic>
        <p:nvPicPr>
          <p:cNvPr id="7172" name="Picture 4" descr="C:\Users\АНТОН\Desktop\DSC042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73424" y="3401616"/>
            <a:ext cx="4670576" cy="3456384"/>
          </a:xfrm>
          <a:prstGeom prst="rect">
            <a:avLst/>
          </a:prstGeom>
          <a:noFill/>
        </p:spPr>
      </p:pic>
      <p:pic>
        <p:nvPicPr>
          <p:cNvPr id="10" name="Picture 2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0"/>
            <a:ext cx="273630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06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Играем, занимаемся, растем</a:t>
            </a:r>
            <a:endParaRPr lang="ru-RU" dirty="0"/>
          </a:p>
        </p:txBody>
      </p:sp>
      <p:pic>
        <p:nvPicPr>
          <p:cNvPr id="5" name="Picture 11" descr="100_05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412776"/>
            <a:ext cx="3275215" cy="2360815"/>
          </a:xfrm>
        </p:spPr>
      </p:pic>
      <p:pic>
        <p:nvPicPr>
          <p:cNvPr id="9" name="Picture 9" descr="100_138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4005064"/>
            <a:ext cx="2914650" cy="2532063"/>
          </a:xfrm>
          <a:prstGeom prst="rect">
            <a:avLst/>
          </a:prstGeom>
        </p:spPr>
      </p:pic>
      <p:pic>
        <p:nvPicPr>
          <p:cNvPr id="11" name="Picture 12" descr="100_05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843808" y="2564904"/>
            <a:ext cx="3275215" cy="2286000"/>
          </a:xfrm>
        </p:spPr>
      </p:pic>
      <p:pic>
        <p:nvPicPr>
          <p:cNvPr id="12" name="Picture 10" descr="100_052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220072" y="3501008"/>
            <a:ext cx="2438400" cy="2914650"/>
          </a:xfrm>
          <a:prstGeom prst="rect">
            <a:avLst/>
          </a:prstGeom>
        </p:spPr>
      </p:pic>
      <p:pic>
        <p:nvPicPr>
          <p:cNvPr id="13" name="Picture 11" descr="100_139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932040" y="332656"/>
            <a:ext cx="291623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Семейное творчество</a:t>
            </a:r>
            <a:endParaRPr lang="ru-RU" dirty="0"/>
          </a:p>
        </p:txBody>
      </p:sp>
      <p:pic>
        <p:nvPicPr>
          <p:cNvPr id="5" name="Picture 9" descr="конкурс 0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3429000" cy="2924944"/>
          </a:xfrm>
        </p:spPr>
      </p:pic>
      <p:pic>
        <p:nvPicPr>
          <p:cNvPr id="6" name="Picture 11" descr="конкурс 0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00192" y="1052736"/>
            <a:ext cx="2583801" cy="2867891"/>
          </a:xfrm>
        </p:spPr>
      </p:pic>
      <p:pic>
        <p:nvPicPr>
          <p:cNvPr id="7" name="Picture 13" descr="конкурс 04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73800" y="3962400"/>
            <a:ext cx="2870200" cy="2895600"/>
          </a:xfrm>
          <a:prstGeom prst="rect">
            <a:avLst/>
          </a:prstGeom>
        </p:spPr>
      </p:pic>
      <p:pic>
        <p:nvPicPr>
          <p:cNvPr id="8" name="Picture 12" descr="конкурс 04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1520" y="3140968"/>
            <a:ext cx="2609850" cy="3429000"/>
          </a:xfrm>
          <a:prstGeom prst="rect">
            <a:avLst/>
          </a:prstGeom>
        </p:spPr>
      </p:pic>
      <p:pic>
        <p:nvPicPr>
          <p:cNvPr id="9" name="Picture 14" descr="конкурс 05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1124744"/>
            <a:ext cx="3240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конкурс 04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203848" y="4119562"/>
            <a:ext cx="2333625" cy="273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07904" y="3539864"/>
            <a:ext cx="3960440" cy="110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3429000"/>
            <a:ext cx="3888432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242048" cy="15476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Акция «</a:t>
            </a:r>
            <a:r>
              <a:rPr lang="ru-RU" dirty="0" err="1" smtClean="0"/>
              <a:t>Елочка-зеленая</a:t>
            </a:r>
            <a:r>
              <a:rPr lang="ru-RU" dirty="0" smtClean="0"/>
              <a:t> иголочка»</a:t>
            </a:r>
            <a:endParaRPr lang="ru-RU" dirty="0"/>
          </a:p>
        </p:txBody>
      </p:sp>
      <p:pic>
        <p:nvPicPr>
          <p:cNvPr id="5" name="Picture 10" descr="DSC030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052736"/>
            <a:ext cx="2360815" cy="3816424"/>
          </a:xfrm>
        </p:spPr>
      </p:pic>
      <p:pic>
        <p:nvPicPr>
          <p:cNvPr id="6" name="Picture 12" descr="DSC030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868144" y="1052736"/>
            <a:ext cx="2439785" cy="3528392"/>
          </a:xfrm>
        </p:spPr>
      </p:pic>
      <p:pic>
        <p:nvPicPr>
          <p:cNvPr id="7" name="Picture 13" descr="DSC0308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915816" y="1628800"/>
            <a:ext cx="2438400" cy="3168352"/>
          </a:xfrm>
          <a:prstGeom prst="rect">
            <a:avLst/>
          </a:prstGeom>
        </p:spPr>
      </p:pic>
      <p:pic>
        <p:nvPicPr>
          <p:cNvPr id="8" name="Picture 13" descr="PB2002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11760" y="4509120"/>
            <a:ext cx="3478212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8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Знакомимся с архитектурой </a:t>
            </a:r>
            <a:endParaRPr lang="ru-RU" dirty="0"/>
          </a:p>
        </p:txBody>
      </p:sp>
      <p:pic>
        <p:nvPicPr>
          <p:cNvPr id="4098" name="Picture 2" descr="C:\Users\АНТОН\Desktop\DSC05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44824"/>
            <a:ext cx="4038600" cy="3604840"/>
          </a:xfrm>
          <a:prstGeom prst="rect">
            <a:avLst/>
          </a:prstGeom>
          <a:noFill/>
        </p:spPr>
      </p:pic>
      <p:pic>
        <p:nvPicPr>
          <p:cNvPr id="4099" name="Picture 3" descr="C:\Users\АНТОН\Desktop\DSC05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0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АНТОН\Desktop\DSC053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3617640"/>
            <a:ext cx="410445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дружим с пожарными</a:t>
            </a:r>
            <a:endParaRPr lang="ru-RU" dirty="0"/>
          </a:p>
        </p:txBody>
      </p:sp>
      <p:pic>
        <p:nvPicPr>
          <p:cNvPr id="2053" name="Picture 5" descr="C:\Users\АНТОН\Desktop\DSC026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3473624"/>
            <a:ext cx="2952328" cy="3384376"/>
          </a:xfrm>
          <a:prstGeom prst="rect">
            <a:avLst/>
          </a:prstGeom>
          <a:noFill/>
        </p:spPr>
      </p:pic>
      <p:pic>
        <p:nvPicPr>
          <p:cNvPr id="7" name="Picture 3" descr="C:\Users\АНТОН\Desktop\DSC026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84784"/>
            <a:ext cx="3521075" cy="2640806"/>
          </a:xfrm>
          <a:prstGeom prst="rect">
            <a:avLst/>
          </a:prstGeom>
          <a:noFill/>
        </p:spPr>
      </p:pic>
      <p:pic>
        <p:nvPicPr>
          <p:cNvPr id="9" name="Picture 2" descr="C:\Users\АНТОН\Desktop\DSC02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00808"/>
            <a:ext cx="391661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8064" cy="16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Открытое занятие  «Мы здоровыми растем»</a:t>
            </a:r>
            <a:endParaRPr lang="ru-RU" dirty="0"/>
          </a:p>
        </p:txBody>
      </p:sp>
      <p:pic>
        <p:nvPicPr>
          <p:cNvPr id="4098" name="Picture 2" descr="C:\Users\АНТОН\Desktop\DSC042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00808"/>
            <a:ext cx="4038600" cy="2740918"/>
          </a:xfrm>
          <a:prstGeom prst="rect">
            <a:avLst/>
          </a:prstGeom>
          <a:noFill/>
        </p:spPr>
      </p:pic>
      <p:pic>
        <p:nvPicPr>
          <p:cNvPr id="4099" name="Picture 3" descr="C:\Users\АНТОН\Desktop\DSC04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077072"/>
            <a:ext cx="4038600" cy="2780928"/>
          </a:xfrm>
          <a:prstGeom prst="rect">
            <a:avLst/>
          </a:prstGeom>
          <a:noFill/>
        </p:spPr>
      </p:pic>
      <p:pic>
        <p:nvPicPr>
          <p:cNvPr id="4100" name="Picture 4" descr="C:\Users\АНТОН\Desktop\DSC042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032" y="0"/>
            <a:ext cx="4140968" cy="3267744"/>
          </a:xfrm>
          <a:prstGeom prst="rect">
            <a:avLst/>
          </a:prstGeom>
          <a:noFill/>
        </p:spPr>
      </p:pic>
      <p:pic>
        <p:nvPicPr>
          <p:cNvPr id="4101" name="Picture 5" descr="C:\Users\АНТОН\Desktop\DSC042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284984"/>
            <a:ext cx="435597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Будущие космонавты</a:t>
            </a:r>
            <a:endParaRPr lang="ru-RU" dirty="0"/>
          </a:p>
        </p:txBody>
      </p:sp>
      <p:pic>
        <p:nvPicPr>
          <p:cNvPr id="8194" name="Picture 2" descr="C:\Users\АНТОН\Desktop\DSC025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pic>
        <p:nvPicPr>
          <p:cNvPr id="12" name="Picture 2" descr="C:\Users\АНТОН\Desktop\DSC025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</p:spPr>
      </p:pic>
      <p:pic>
        <p:nvPicPr>
          <p:cNvPr id="5122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</p:spPr>
      </p:pic>
      <p:pic>
        <p:nvPicPr>
          <p:cNvPr id="5123" name="Picture 3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</p:spPr>
      </p:pic>
      <p:pic>
        <p:nvPicPr>
          <p:cNvPr id="5124" name="Picture 4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</p:spPr>
      </p:pic>
      <p:pic>
        <p:nvPicPr>
          <p:cNvPr id="2051" name="Picture 3" descr="C:\Users\АНТОН\Desktop\DSC0257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9952" y="3257600"/>
            <a:ext cx="4464496" cy="3600400"/>
          </a:xfrm>
          <a:prstGeom prst="rect">
            <a:avLst/>
          </a:prstGeom>
          <a:noFill/>
        </p:spPr>
      </p:pic>
      <p:pic>
        <p:nvPicPr>
          <p:cNvPr id="10" name="Picture 10" descr="100_130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619672" y="1412776"/>
            <a:ext cx="3600400" cy="273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788024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Золото космонавтов</a:t>
            </a:r>
            <a:endParaRPr lang="ru-RU" dirty="0"/>
          </a:p>
        </p:txBody>
      </p:sp>
      <p:pic>
        <p:nvPicPr>
          <p:cNvPr id="5122" name="Picture 2" descr="C:\Users\АНТОН\Desktop\DSC05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139952" cy="3528566"/>
          </a:xfrm>
          <a:prstGeom prst="rect">
            <a:avLst/>
          </a:prstGeom>
          <a:noFill/>
        </p:spPr>
      </p:pic>
      <p:pic>
        <p:nvPicPr>
          <p:cNvPr id="5123" name="Picture 3" descr="C:\Users\АНТОН\Desktop\DSC05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004048" y="3212976"/>
            <a:ext cx="3521075" cy="3312368"/>
          </a:xfrm>
          <a:prstGeom prst="rect">
            <a:avLst/>
          </a:prstGeom>
          <a:noFill/>
        </p:spPr>
      </p:pic>
      <p:pic>
        <p:nvPicPr>
          <p:cNvPr id="5" name="Picture 5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96752"/>
            <a:ext cx="1944216" cy="2636912"/>
          </a:xfrm>
          <a:prstGeom prst="rect">
            <a:avLst/>
          </a:prstGeom>
          <a:noFill/>
        </p:spPr>
      </p:pic>
      <p:pic>
        <p:nvPicPr>
          <p:cNvPr id="5125" name="Picture 5" descr="C:\Users\АНТОН\Desktop\DSC055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780928"/>
            <a:ext cx="4382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536504" cy="1282154"/>
          </a:xfrm>
        </p:spPr>
        <p:txBody>
          <a:bodyPr/>
          <a:lstStyle/>
          <a:p>
            <a:r>
              <a:rPr lang="ru-RU" dirty="0" smtClean="0"/>
              <a:t>«День Победы»</a:t>
            </a:r>
            <a:br>
              <a:rPr lang="ru-RU" dirty="0" smtClean="0"/>
            </a:br>
            <a:r>
              <a:rPr lang="ru-RU" dirty="0" smtClean="0"/>
              <a:t>память жива</a:t>
            </a:r>
            <a:endParaRPr lang="ru-RU" dirty="0"/>
          </a:p>
        </p:txBody>
      </p:sp>
      <p:pic>
        <p:nvPicPr>
          <p:cNvPr id="6" name="Picture 9" descr="101_016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15816" y="1484784"/>
            <a:ext cx="3352800" cy="2379663"/>
          </a:xfrm>
          <a:prstGeom prst="rect">
            <a:avLst/>
          </a:prstGeom>
        </p:spPr>
      </p:pic>
      <p:pic>
        <p:nvPicPr>
          <p:cNvPr id="7" name="Picture 4" descr="C:\Users\АНТОН\Desktop\DSC027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73016"/>
            <a:ext cx="4320480" cy="328498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C:\Users\АНТОН\Desktop\DSC027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203848" cy="3028950"/>
          </a:xfrm>
          <a:prstGeom prst="rect">
            <a:avLst/>
          </a:prstGeom>
          <a:noFill/>
        </p:spPr>
      </p:pic>
      <p:pic>
        <p:nvPicPr>
          <p:cNvPr id="11" name="Picture 2" descr="C:\Users\АНТОН\Desktop\DSC027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89040"/>
            <a:ext cx="399593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36096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Краеведческий музей города Светлого</a:t>
            </a:r>
            <a:endParaRPr lang="ru-RU" dirty="0"/>
          </a:p>
        </p:txBody>
      </p:sp>
      <p:pic>
        <p:nvPicPr>
          <p:cNvPr id="3074" name="Picture 2" descr="C:\Users\АНТОН\Desktop\DSC05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84784"/>
            <a:ext cx="4427984" cy="3605014"/>
          </a:xfrm>
          <a:prstGeom prst="rect">
            <a:avLst/>
          </a:prstGeom>
          <a:noFill/>
        </p:spPr>
      </p:pic>
      <p:pic>
        <p:nvPicPr>
          <p:cNvPr id="13" name="Picture 5" descr="C:\Users\АНТОН\Desktop\DSC05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</p:spPr>
      </p:pic>
      <p:pic>
        <p:nvPicPr>
          <p:cNvPr id="3078" name="Picture 6" descr="C:\Users\АНТОН\Desktop\DSC053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3429000"/>
            <a:ext cx="40324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61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Жизнь группы «Аистята»</vt:lpstr>
      <vt:lpstr>Акция «Елочка-зеленая иголочка»</vt:lpstr>
      <vt:lpstr>Знакомимся с архитектурой </vt:lpstr>
      <vt:lpstr>мы дружим с пожарными</vt:lpstr>
      <vt:lpstr>Открытое занятие  «Мы здоровыми растем»</vt:lpstr>
      <vt:lpstr>Будущие космонавты</vt:lpstr>
      <vt:lpstr>Золото космонавтов</vt:lpstr>
      <vt:lpstr>«День Победы» память жива</vt:lpstr>
      <vt:lpstr>Краеведческий музей города Светлого</vt:lpstr>
      <vt:lpstr>Мы в театре</vt:lpstr>
      <vt:lpstr>Играем, занимаемся, растем</vt:lpstr>
      <vt:lpstr>Семейное творчество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группы «Аистята»</dc:title>
  <dc:creator>АНТОН</dc:creator>
  <cp:lastModifiedBy>АНТОН</cp:lastModifiedBy>
  <cp:revision>1</cp:revision>
  <dcterms:created xsi:type="dcterms:W3CDTF">2013-05-12T13:50:43Z</dcterms:created>
  <dcterms:modified xsi:type="dcterms:W3CDTF">2013-05-12T13:56:39Z</dcterms:modified>
</cp:coreProperties>
</file>