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73" r:id="rId2"/>
    <p:sldId id="269" r:id="rId3"/>
    <p:sldId id="257" r:id="rId4"/>
    <p:sldId id="259" r:id="rId5"/>
    <p:sldId id="263" r:id="rId6"/>
    <p:sldId id="260" r:id="rId7"/>
    <p:sldId id="264" r:id="rId8"/>
    <p:sldId id="258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33" autoAdjust="0"/>
  </p:normalViewPr>
  <p:slideViewPr>
    <p:cSldViewPr>
      <p:cViewPr>
        <p:scale>
          <a:sx n="50" d="100"/>
          <a:sy n="50" d="100"/>
        </p:scale>
        <p:origin x="-179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754D4-85FE-400D-9397-62CD80E0FAAE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0F09E-B5AD-48CD-8E42-B34C0F16A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wmf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Жизнь группы «Аистята»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851920" y="3539864"/>
            <a:ext cx="4617300" cy="110124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Воспитатели высшей категории:</a:t>
            </a:r>
          </a:p>
          <a:p>
            <a:pPr algn="l"/>
            <a:r>
              <a:rPr lang="ru-RU" dirty="0" smtClean="0"/>
              <a:t>Авсеевич Ирина Михайловна</a:t>
            </a:r>
          </a:p>
          <a:p>
            <a:pPr algn="l"/>
            <a:r>
              <a:rPr lang="ru-RU" dirty="0" smtClean="0"/>
              <a:t>Азизова Светлана Александровна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3466728" cy="2434282"/>
          </a:xfrm>
        </p:spPr>
        <p:txBody>
          <a:bodyPr/>
          <a:lstStyle/>
          <a:p>
            <a:r>
              <a:rPr lang="ru-RU" dirty="0" smtClean="0"/>
              <a:t>Мы выросли, всё умеем</a:t>
            </a:r>
            <a:endParaRPr lang="ru-RU" dirty="0"/>
          </a:p>
        </p:txBody>
      </p:sp>
      <p:pic>
        <p:nvPicPr>
          <p:cNvPr id="6146" name="Picture 2" descr="C:\Users\АНТОН\Desktop\DSC055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996952"/>
            <a:ext cx="3707904" cy="3284984"/>
          </a:xfrm>
          <a:prstGeom prst="rect">
            <a:avLst/>
          </a:prstGeom>
          <a:noFill/>
        </p:spPr>
      </p:pic>
      <p:pic>
        <p:nvPicPr>
          <p:cNvPr id="6147" name="Picture 3" descr="C:\Users\АНТОН\Desktop\DSC055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355976" y="3789040"/>
            <a:ext cx="3521075" cy="2808312"/>
          </a:xfrm>
          <a:prstGeom prst="rect">
            <a:avLst/>
          </a:prstGeom>
          <a:noFill/>
        </p:spPr>
      </p:pic>
      <p:pic>
        <p:nvPicPr>
          <p:cNvPr id="6148" name="Picture 4" descr="C:\Users\АНТОН\Desktop\DSC0550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332656"/>
            <a:ext cx="403244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flipH="1">
            <a:off x="4427984" y="0"/>
            <a:ext cx="4716016" cy="17728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Семейный конкурс «Поможем птицам» </a:t>
            </a:r>
            <a:endParaRPr lang="ru-RU" dirty="0"/>
          </a:p>
        </p:txBody>
      </p:sp>
      <p:pic>
        <p:nvPicPr>
          <p:cNvPr id="1026" name="Picture 2" descr="C:\Users\АНТОН\Desktop\Фото02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88840"/>
            <a:ext cx="3563888" cy="4525963"/>
          </a:xfrm>
          <a:prstGeom prst="rect">
            <a:avLst/>
          </a:prstGeom>
          <a:noFill/>
        </p:spPr>
      </p:pic>
      <p:pic>
        <p:nvPicPr>
          <p:cNvPr id="1027" name="Picture 3" descr="C:\Users\АНТОН\Desktop\Фото02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832" y="2420888"/>
            <a:ext cx="3672408" cy="4437112"/>
          </a:xfrm>
          <a:prstGeom prst="rect">
            <a:avLst/>
          </a:prstGeom>
          <a:noFill/>
        </p:spPr>
      </p:pic>
      <p:pic>
        <p:nvPicPr>
          <p:cNvPr id="4098" name="Picture 2" descr="C:\Program Files (x86)\Microsoft Office\MEDIA\CAGCAT10\j02849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0"/>
            <a:ext cx="3888432" cy="2132856"/>
          </a:xfrm>
          <a:prstGeom prst="rect">
            <a:avLst/>
          </a:prstGeom>
          <a:noFill/>
        </p:spPr>
      </p:pic>
      <p:pic>
        <p:nvPicPr>
          <p:cNvPr id="1028" name="Picture 4" descr="C:\Users\АНТОН\Desktop\Фото024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6176" y="1700808"/>
            <a:ext cx="2987824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59832" y="274638"/>
            <a:ext cx="4896544" cy="17142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Семейный конкурс </a:t>
            </a:r>
            <a:br>
              <a:rPr lang="ru-RU" dirty="0" smtClean="0"/>
            </a:br>
            <a:r>
              <a:rPr lang="ru-RU" dirty="0" smtClean="0"/>
              <a:t>«Что нам осень                 принесла»</a:t>
            </a:r>
            <a:endParaRPr lang="ru-RU" dirty="0"/>
          </a:p>
        </p:txBody>
      </p:sp>
      <p:pic>
        <p:nvPicPr>
          <p:cNvPr id="3074" name="Picture 2" descr="C:\Users\АНТОН\Desktop\DSC047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212976"/>
            <a:ext cx="3059832" cy="3645024"/>
          </a:xfrm>
          <a:prstGeom prst="rect">
            <a:avLst/>
          </a:prstGeom>
          <a:noFill/>
        </p:spPr>
      </p:pic>
      <p:pic>
        <p:nvPicPr>
          <p:cNvPr id="3077" name="Picture 5" descr="C:\Users\АНТОН\Desktop\DSC047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5148064" y="2332037"/>
            <a:ext cx="3395511" cy="4525963"/>
          </a:xfrm>
          <a:prstGeom prst="rect">
            <a:avLst/>
          </a:prstGeom>
          <a:noFill/>
        </p:spPr>
      </p:pic>
      <p:pic>
        <p:nvPicPr>
          <p:cNvPr id="2050" name="Picture 2" descr="C:\Program Files (x86)\Microsoft Office\MEDIA\CAGCAT10\j0216516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71232" y="0"/>
            <a:ext cx="1572768" cy="1628800"/>
          </a:xfrm>
          <a:prstGeom prst="rect">
            <a:avLst/>
          </a:prstGeom>
          <a:noFill/>
        </p:spPr>
      </p:pic>
      <p:pic>
        <p:nvPicPr>
          <p:cNvPr id="3076" name="Picture 4" descr="C:\Users\АНТОН\Desktop\DSC047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15816" y="2276872"/>
            <a:ext cx="3312368" cy="4320480"/>
          </a:xfrm>
          <a:prstGeom prst="rect">
            <a:avLst/>
          </a:prstGeom>
          <a:noFill/>
        </p:spPr>
      </p:pic>
      <p:pic>
        <p:nvPicPr>
          <p:cNvPr id="3079" name="Picture 7" descr="C:\Users\АНТОН\Desktop\DSC0470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305983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860032" cy="20608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Родительское собрание «Разговор о счастье»</a:t>
            </a:r>
            <a:endParaRPr lang="ru-RU" dirty="0"/>
          </a:p>
        </p:txBody>
      </p:sp>
      <p:pic>
        <p:nvPicPr>
          <p:cNvPr id="5122" name="Picture 2" descr="C:\Users\АНТОН\Desktop\DSC052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276872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C:\Users\АНТОН\Desktop\DSC052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3501008"/>
            <a:ext cx="4038600" cy="3356992"/>
          </a:xfrm>
          <a:prstGeom prst="rect">
            <a:avLst/>
          </a:prstGeom>
          <a:noFill/>
        </p:spPr>
      </p:pic>
      <p:pic>
        <p:nvPicPr>
          <p:cNvPr id="5124" name="Picture 4" descr="C:\Users\АНТОН\Desktop\DSC052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95528" y="0"/>
            <a:ext cx="4248472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74638"/>
            <a:ext cx="54360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Праздники в нашей группе</a:t>
            </a:r>
            <a:endParaRPr lang="ru-RU" dirty="0"/>
          </a:p>
        </p:txBody>
      </p:sp>
      <p:pic>
        <p:nvPicPr>
          <p:cNvPr id="1026" name="Picture 2" descr="C:\Users\АНТОН\Desktop\DSCI02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56792"/>
            <a:ext cx="3394472" cy="4525963"/>
          </a:xfrm>
          <a:prstGeom prst="rect">
            <a:avLst/>
          </a:prstGeom>
          <a:noFill/>
        </p:spPr>
      </p:pic>
      <p:pic>
        <p:nvPicPr>
          <p:cNvPr id="2" name="Picture 3" descr="C:\Users\АНТОН\Desktop\DSC026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980728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Program Files (x86)\Microsoft Office\MEDIA\CAGCAT10\j0216588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34656" y="0"/>
            <a:ext cx="1609344" cy="1807769"/>
          </a:xfrm>
          <a:prstGeom prst="rect">
            <a:avLst/>
          </a:prstGeom>
          <a:noFill/>
        </p:spPr>
      </p:pic>
      <p:pic>
        <p:nvPicPr>
          <p:cNvPr id="1028" name="Picture 4" descr="C:\Users\АНТОН\Desktop\DSC0254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95736" y="3761656"/>
            <a:ext cx="3168352" cy="3096344"/>
          </a:xfrm>
          <a:prstGeom prst="rect">
            <a:avLst/>
          </a:prstGeom>
          <a:noFill/>
        </p:spPr>
      </p:pic>
      <p:pic>
        <p:nvPicPr>
          <p:cNvPr id="3074" name="Picture 2" descr="C:\Users\АНТОН\Desktop\DSC0298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64088" y="3221396"/>
            <a:ext cx="3779912" cy="3636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</p:spPr>
        <p:txBody>
          <a:bodyPr/>
          <a:lstStyle/>
          <a:p>
            <a:r>
              <a:rPr lang="ru-RU" dirty="0" smtClean="0"/>
              <a:t>Наш участок</a:t>
            </a:r>
            <a:endParaRPr lang="ru-RU" dirty="0"/>
          </a:p>
        </p:txBody>
      </p:sp>
      <p:pic>
        <p:nvPicPr>
          <p:cNvPr id="9" name="Picture 2" descr="C:\Users\АНТОН\Desktop\DSC042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971600" y="3869433"/>
            <a:ext cx="3521075" cy="2988567"/>
          </a:xfrm>
          <a:prstGeom prst="rect">
            <a:avLst/>
          </a:prstGeom>
          <a:noFill/>
        </p:spPr>
      </p:pic>
      <p:pic>
        <p:nvPicPr>
          <p:cNvPr id="6147" name="Picture 3" descr="C:\Users\АНТОН\Desktop\DSC042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283968" y="1772816"/>
            <a:ext cx="3521075" cy="2640806"/>
          </a:xfrm>
          <a:prstGeom prst="rect">
            <a:avLst/>
          </a:prstGeom>
          <a:noFill/>
        </p:spPr>
      </p:pic>
      <p:pic>
        <p:nvPicPr>
          <p:cNvPr id="6148" name="Picture 4" descr="C:\Users\АНТОН\Desktop\DSC0428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0"/>
            <a:ext cx="3635896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778098"/>
          </a:xfrm>
        </p:spPr>
        <p:txBody>
          <a:bodyPr/>
          <a:lstStyle/>
          <a:p>
            <a:r>
              <a:rPr lang="ru-RU" dirty="0" smtClean="0"/>
              <a:t>Наши экскурсии</a:t>
            </a:r>
            <a:endParaRPr lang="ru-RU" dirty="0"/>
          </a:p>
        </p:txBody>
      </p:sp>
      <p:pic>
        <p:nvPicPr>
          <p:cNvPr id="15" name="Picture 2" descr="C:\Users\АНТОН\Desktop\DSC045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573016"/>
            <a:ext cx="4038600" cy="3284984"/>
          </a:xfrm>
          <a:prstGeom prst="rect">
            <a:avLst/>
          </a:prstGeom>
          <a:noFill/>
        </p:spPr>
      </p:pic>
      <p:pic>
        <p:nvPicPr>
          <p:cNvPr id="2053" name="Picture 5" descr="C:\Users\АНТОН\Desktop\DSC045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5400" y="0"/>
            <a:ext cx="4038600" cy="3361606"/>
          </a:xfrm>
          <a:prstGeom prst="rect">
            <a:avLst/>
          </a:prstGeom>
          <a:noFill/>
        </p:spPr>
      </p:pic>
      <p:pic>
        <p:nvPicPr>
          <p:cNvPr id="2052" name="Picture 4" descr="C:\Users\АНТОН\Desktop\DSC0456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2852936"/>
            <a:ext cx="3960440" cy="3591780"/>
          </a:xfrm>
          <a:prstGeom prst="rect">
            <a:avLst/>
          </a:prstGeom>
          <a:noFill/>
        </p:spPr>
      </p:pic>
      <p:pic>
        <p:nvPicPr>
          <p:cNvPr id="16" name="Picture 2" descr="C:\Program Files (x86)\Microsoft Office\MEDIA\CAGCAT10\j0285444.wm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196752"/>
            <a:ext cx="3203848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0"/>
            <a:ext cx="3707904" cy="2708920"/>
          </a:xfrm>
        </p:spPr>
        <p:txBody>
          <a:bodyPr/>
          <a:lstStyle/>
          <a:p>
            <a:r>
              <a:rPr lang="ru-RU" dirty="0" smtClean="0"/>
              <a:t>Зимняя прогулка группа</a:t>
            </a:r>
            <a:endParaRPr lang="ru-RU" dirty="0"/>
          </a:p>
        </p:txBody>
      </p:sp>
      <p:pic>
        <p:nvPicPr>
          <p:cNvPr id="7170" name="Picture 2" descr="C:\Users\АНТОН\Desktop\DSC052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178300" y="2229431"/>
            <a:ext cx="3521075" cy="3267500"/>
          </a:xfrm>
          <a:prstGeom prst="rect">
            <a:avLst/>
          </a:prstGeom>
          <a:noFill/>
        </p:spPr>
      </p:pic>
      <p:pic>
        <p:nvPicPr>
          <p:cNvPr id="7172" name="Picture 4" descr="C:\Users\АНТОН\Desktop\DSC0522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356992"/>
            <a:ext cx="4476764" cy="3240360"/>
          </a:xfrm>
          <a:prstGeom prst="rect">
            <a:avLst/>
          </a:prstGeom>
          <a:noFill/>
        </p:spPr>
      </p:pic>
      <p:pic>
        <p:nvPicPr>
          <p:cNvPr id="7" name="Picture 3" descr="C:\Users\АНТОН\Desktop\DSC052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0"/>
            <a:ext cx="3960440" cy="3122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339</TotalTime>
  <Words>46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Жизнь группы «Аистята»</vt:lpstr>
      <vt:lpstr>Мы выросли, всё умеем</vt:lpstr>
      <vt:lpstr>Семейный конкурс «Поможем птицам» </vt:lpstr>
      <vt:lpstr>Семейный конкурс  «Что нам осень                 принесла»</vt:lpstr>
      <vt:lpstr>Родительское собрание «Разговор о счастье»</vt:lpstr>
      <vt:lpstr>Праздники в нашей группе</vt:lpstr>
      <vt:lpstr>Наш участок</vt:lpstr>
      <vt:lpstr>Наши экскурсии</vt:lpstr>
      <vt:lpstr>Зимняя прогулка группа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АНТОН</cp:lastModifiedBy>
  <cp:revision>37</cp:revision>
  <dcterms:created xsi:type="dcterms:W3CDTF">2013-04-15T13:14:36Z</dcterms:created>
  <dcterms:modified xsi:type="dcterms:W3CDTF">2013-05-12T13:57:50Z</dcterms:modified>
</cp:coreProperties>
</file>