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6C7"/>
    <a:srgbClr val="1585E1"/>
    <a:srgbClr val="1D72D9"/>
    <a:srgbClr val="0000FF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7BB1-B7FA-4AC5-B2B8-40AE31B1B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BB1F7-C949-45DB-824B-D2D8C5199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1B918-CD99-470A-A83A-9CCA5A426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35822-DF0E-487D-A51E-F4DFABDD8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2D2E-6E34-4DB1-B740-EA3443C72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01471-0BBE-488C-9D2C-C35DF2C1E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BE641-6C17-4ADE-BC9A-2E425957C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58651-1E3C-4D72-B187-95CA3C08D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F808D-6636-438C-ABB8-32EAAB4FB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7F8B-250F-4CED-B23A-DA98B2246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67C58-24EC-4B68-B612-165E87906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C514D7C-9291-47C3-8244-08C720C00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50" name="Группа 5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2051" name="Picture 4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1376C7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3419475" y="4581525"/>
                <a:ext cx="2160588" cy="503238"/>
              </a:xfrm>
              <a:prstGeom prst="rect">
                <a:avLst/>
              </a:prstGeom>
              <a:solidFill>
                <a:srgbClr val="1376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dirty="0" smtClean="0"/>
                  <a:t>Часть 4</a:t>
                </a:r>
              </a:p>
              <a:p>
                <a:pPr algn="ctr">
                  <a:defRPr/>
                </a:pPr>
                <a:r>
                  <a:rPr lang="ru-RU" smtClean="0"/>
                  <a:t>Рекомендации</a:t>
                </a:r>
                <a:endParaRPr lang="ru-RU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347864" y="5949280"/>
              <a:ext cx="52565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Презентация составлена Киселёвой М.О.</a:t>
              </a:r>
              <a:endParaRPr lang="ru-RU" dirty="0"/>
            </a:p>
          </p:txBody>
        </p:sp>
      </p:grpSp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260350"/>
            <a:ext cx="82423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250825" y="1243014"/>
            <a:ext cx="7417519" cy="496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33375"/>
            <a:ext cx="82423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1484784"/>
            <a:ext cx="2645619" cy="426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800" y="1484313"/>
            <a:ext cx="3119346" cy="424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52</cp:revision>
  <dcterms:created xsi:type="dcterms:W3CDTF">2009-11-24T17:30:46Z</dcterms:created>
  <dcterms:modified xsi:type="dcterms:W3CDTF">2011-10-30T11:34:53Z</dcterms:modified>
</cp:coreProperties>
</file>