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376C7"/>
    <a:srgbClr val="1585E1"/>
    <a:srgbClr val="1D72D9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C7BB1-B7FA-4AC5-B2B8-40AE31B1B0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BB1F7-C949-45DB-824B-D2D8C5199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1B918-CD99-470A-A83A-9CCA5A4265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35822-DF0E-487D-A51E-F4DFABDD8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32D2E-6E34-4DB1-B740-EA3443C72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01471-0BBE-488C-9D2C-C35DF2C1E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BE641-6C17-4ADE-BC9A-2E425957C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58651-1E3C-4D72-B187-95CA3C08DB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F808D-6636-438C-ABB8-32EAAB4FB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7F8B-250F-4CED-B23A-DA98B22462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67C58-24EC-4B68-B612-165E87906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C514D7C-9291-47C3-8244-08C720C00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2050" name="Группа 5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2051" name="Picture 4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1376C7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" name="Прямоугольник 4"/>
              <p:cNvSpPr/>
              <p:nvPr/>
            </p:nvSpPr>
            <p:spPr>
              <a:xfrm>
                <a:off x="3419475" y="4581525"/>
                <a:ext cx="2160588" cy="503238"/>
              </a:xfrm>
              <a:prstGeom prst="rect">
                <a:avLst/>
              </a:prstGeom>
              <a:solidFill>
                <a:srgbClr val="1376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 smtClean="0"/>
                  <a:t>Часть3</a:t>
                </a:r>
                <a:endParaRPr lang="ru-RU" dirty="0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3347864" y="5949280"/>
              <a:ext cx="5256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Презентация составлена Киселёвой М.О.</a:t>
              </a:r>
              <a:endParaRPr lang="ru-RU" dirty="0"/>
            </a:p>
          </p:txBody>
        </p:sp>
      </p:grpSp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567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563888" y="1484784"/>
            <a:ext cx="59055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3200" dirty="0">
                <a:solidFill>
                  <a:srgbClr val="0000FF"/>
                </a:solidFill>
              </a:rPr>
              <a:t>«Сколько чего</a:t>
            </a:r>
            <a:r>
              <a:rPr lang="ru-RU" sz="3200" dirty="0" smtClean="0">
                <a:solidFill>
                  <a:srgbClr val="0000FF"/>
                </a:solidFill>
              </a:rPr>
              <a:t>?»</a:t>
            </a:r>
            <a:endParaRPr lang="ru-RU" sz="3200" dirty="0">
              <a:solidFill>
                <a:srgbClr val="0000FF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3200" dirty="0">
                <a:solidFill>
                  <a:srgbClr val="0000FF"/>
                </a:solidFill>
              </a:rPr>
              <a:t>«Повтори быстро»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3200" dirty="0">
                <a:solidFill>
                  <a:srgbClr val="0000FF"/>
                </a:solidFill>
              </a:rPr>
              <a:t>«Построй в темноте»</a:t>
            </a:r>
          </a:p>
          <a:p>
            <a:pPr>
              <a:spcBef>
                <a:spcPct val="50000"/>
              </a:spcBef>
            </a:pPr>
            <a:r>
              <a:rPr lang="ru-RU" sz="3200" dirty="0">
                <a:solidFill>
                  <a:srgbClr val="0000FF"/>
                </a:solidFill>
              </a:rPr>
              <a:t>«Кто быстрее соберёт»</a:t>
            </a:r>
          </a:p>
          <a:p>
            <a:pPr>
              <a:spcBef>
                <a:spcPct val="50000"/>
              </a:spcBef>
            </a:pPr>
            <a:r>
              <a:rPr lang="ru-RU" sz="3200" dirty="0">
                <a:solidFill>
                  <a:srgbClr val="0000FF"/>
                </a:solidFill>
              </a:rPr>
              <a:t>«Полслова за вами»</a:t>
            </a:r>
          </a:p>
          <a:p>
            <a:pPr>
              <a:spcBef>
                <a:spcPct val="50000"/>
              </a:spcBef>
            </a:pPr>
            <a:endParaRPr lang="ru-RU" sz="3200" dirty="0">
              <a:solidFill>
                <a:srgbClr val="0000FF"/>
              </a:solidFill>
            </a:endParaRP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00338" y="0"/>
            <a:ext cx="4840287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567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707904" y="0"/>
            <a:ext cx="4716016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342900" algn="l"/>
              </a:tabLst>
            </a:pPr>
            <a:r>
              <a:rPr kumimoji="0" lang="ru-RU" sz="1200" b="0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4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Сколько чего?»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3429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Осмотри комнату и назови как можно больше имеющихся в ней предметов, начинающихся на звук [к] или  [т] или [с]. Можно назвать не только целые предметы, но и их детали.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Далее можно попросить «засечь вниманием» круглые или полукруглые предметы, затем - квадратные и прямоугольные. Далее деревянные, потом - металлические, затем предметы из стекла. Можно обратиться и к цвету предметов: чёрные, серые, зелёные и т. п.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tabLst>
                <a:tab pos="-342900" algn="l"/>
              </a:tabLst>
            </a:pP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«Повтори быстро</a:t>
            </a: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»</a:t>
            </a:r>
          </a:p>
          <a:p>
            <a:pPr eaLnBrk="0" hangingPunct="0">
              <a:tabLst>
                <a:tab pos="-342900" algn="l"/>
              </a:tabLst>
            </a:pPr>
            <a:endParaRPr lang="ru-RU" sz="1400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-342900" algn="l"/>
              </a:tabLst>
            </a:pP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Ведущий договаривается с играющими, чтобы они повторяли за ним слова только тогда, когда он произносит слово «повторите». Далее идёт быстрый диалог-«перестрелка».</a:t>
            </a:r>
          </a:p>
          <a:p>
            <a:pPr eaLnBrk="0" hangingPunct="0">
              <a:tabLst>
                <a:tab pos="-342900" algn="l"/>
              </a:tabLst>
            </a:pP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Ну, начали! Повторите-«стол».</a:t>
            </a:r>
          </a:p>
          <a:p>
            <a:pPr eaLnBrk="0" hangingPunct="0">
              <a:tabLst>
                <a:tab pos="-342900" algn="l"/>
              </a:tabLst>
            </a:pP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-Повторите- «окошко».</a:t>
            </a:r>
          </a:p>
          <a:p>
            <a:pPr eaLnBrk="0" hangingPunct="0">
              <a:tabLst>
                <a:tab pos="-342900" algn="l"/>
              </a:tabLst>
            </a:pP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-скажите- «улица». 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Быстро-«кошка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».</a:t>
            </a:r>
          </a:p>
          <a:p>
            <a:pPr eaLnBrk="0" hangingPunct="0">
              <a:tabLst>
                <a:tab pos="-342900" algn="l"/>
              </a:tabLst>
            </a:pPr>
            <a:endParaRPr lang="ru-RU" sz="1400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-342900" algn="l"/>
              </a:tabLst>
            </a:pP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«Построй в темноте</a:t>
            </a: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»</a:t>
            </a:r>
          </a:p>
          <a:p>
            <a:pPr eaLnBrk="0" hangingPunct="0">
              <a:tabLst>
                <a:tab pos="-342900" algn="l"/>
              </a:tabLst>
            </a:pPr>
            <a:endParaRPr lang="ru-RU" sz="1400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-342900" algn="l"/>
              </a:tabLst>
            </a:pP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(игра может быть семейной)</a:t>
            </a:r>
          </a:p>
          <a:p>
            <a:pPr eaLnBrk="0" hangingPunct="0">
              <a:tabLst>
                <a:tab pos="-342900" algn="l"/>
              </a:tabLst>
            </a:pP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 столе лежат 10-12 кубиков или столько же спичечных коробков. Играющий должен с завязанными глазами соорудить одной рукой столбик с основанием в один кубик. У кого получится столбик </a:t>
            </a:r>
            <a:r>
              <a:rPr lang="ru-RU" sz="140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выше - тот 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 победитель.</a:t>
            </a:r>
          </a:p>
          <a:p>
            <a:pPr eaLnBrk="0" hangingPunct="0">
              <a:tabLst>
                <a:tab pos="-342900" algn="l"/>
              </a:tabLst>
            </a:pPr>
            <a:endParaRPr lang="ru-RU" sz="1400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-342900" algn="l"/>
              </a:tabLst>
            </a:pPr>
            <a:endParaRPr lang="ru-RU" sz="1400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42900" algn="l"/>
              </a:tabLst>
            </a:pP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567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635896" y="1035750"/>
            <a:ext cx="5508104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«Кто быстрее соберёт»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Разложить 5 предметов на столе, подоконнике, стульях, полках. Водящему завязывают глаза, и он должен быстро (не дольше, чем за одну минуту) собрать все эти предметы в том порядке, в каком укажет ведущий. Собравший правильнее и быстрее - победитель.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«Полсловечка за вами» (с мячом</a:t>
            </a:r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Ведущий:-  </a:t>
            </a:r>
            <a:r>
              <a:rPr lang="ru-RU" sz="14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Паро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-....(договаривает игрок, которому бросили мяч, возвращая его)….</a:t>
            </a:r>
          </a:p>
          <a:p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-воз</a:t>
            </a:r>
          </a:p>
          <a:p>
            <a:r>
              <a:rPr lang="ru-RU" sz="14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Теле-......фон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и т. 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endParaRPr lang="ru-RU" sz="1200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ru-RU" sz="1200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312</Words>
  <Application>Microsoft Office PowerPoint</Application>
  <PresentationFormat>Экран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Оформление по умолчанию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58</cp:revision>
  <dcterms:created xsi:type="dcterms:W3CDTF">2009-11-24T17:30:46Z</dcterms:created>
  <dcterms:modified xsi:type="dcterms:W3CDTF">2011-10-30T11:48:02Z</dcterms:modified>
</cp:coreProperties>
</file>