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6" r:id="rId3"/>
    <p:sldId id="258" r:id="rId4"/>
    <p:sldId id="285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9DBD86-AE93-4CE3-9066-F7F6F894D305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1E2E2591-0796-406E-AC61-2DBA226AE644}">
      <dgm:prSet phldrT="[Текст]"/>
      <dgm:spPr/>
      <dgm:t>
        <a:bodyPr/>
        <a:lstStyle/>
        <a:p>
          <a:r>
            <a:rPr lang="ru-RU" dirty="0" err="1" smtClean="0"/>
            <a:t>Невостребованность</a:t>
          </a:r>
          <a:r>
            <a:rPr lang="ru-RU" dirty="0" smtClean="0"/>
            <a:t> речи (например, с ребенком не разговаривают или наоборот не дают возможности сказать - угадывают его желания)</a:t>
          </a:r>
          <a:endParaRPr lang="ru-RU" dirty="0"/>
        </a:p>
      </dgm:t>
    </dgm:pt>
    <dgm:pt modelId="{FB8B36E3-D358-4D98-BE55-90362E8F675C}" type="parTrans" cxnId="{55D035F6-2287-4D7A-9813-E0ACF61A330A}">
      <dgm:prSet/>
      <dgm:spPr/>
      <dgm:t>
        <a:bodyPr/>
        <a:lstStyle/>
        <a:p>
          <a:endParaRPr lang="ru-RU"/>
        </a:p>
      </dgm:t>
    </dgm:pt>
    <dgm:pt modelId="{90E9BE2D-2D4D-4231-9514-BC633D02DC49}" type="sibTrans" cxnId="{55D035F6-2287-4D7A-9813-E0ACF61A330A}">
      <dgm:prSet/>
      <dgm:spPr/>
      <dgm:t>
        <a:bodyPr/>
        <a:lstStyle/>
        <a:p>
          <a:endParaRPr lang="ru-RU"/>
        </a:p>
      </dgm:t>
    </dgm:pt>
    <dgm:pt modelId="{E049629B-54E4-44CB-A121-6325E4E03304}">
      <dgm:prSet phldrT="[Текст]"/>
      <dgm:spPr/>
      <dgm:t>
        <a:bodyPr/>
        <a:lstStyle/>
        <a:p>
          <a:r>
            <a:rPr lang="ru-RU" dirty="0" smtClean="0"/>
            <a:t>Поражения и заболевания головного мозга (травмы, гипоксия, инфекционные заболевания)</a:t>
          </a:r>
          <a:endParaRPr lang="ru-RU" dirty="0"/>
        </a:p>
      </dgm:t>
    </dgm:pt>
    <dgm:pt modelId="{F03CCFB2-4F29-4FBC-96D2-86E6914174F4}" type="parTrans" cxnId="{169E13B1-0D06-4A6A-9311-8FA568C6FCAC}">
      <dgm:prSet/>
      <dgm:spPr/>
      <dgm:t>
        <a:bodyPr/>
        <a:lstStyle/>
        <a:p>
          <a:endParaRPr lang="ru-RU"/>
        </a:p>
      </dgm:t>
    </dgm:pt>
    <dgm:pt modelId="{E572AC7D-4A09-4781-B159-C467DDA86EC3}" type="sibTrans" cxnId="{169E13B1-0D06-4A6A-9311-8FA568C6FCAC}">
      <dgm:prSet/>
      <dgm:spPr/>
      <dgm:t>
        <a:bodyPr/>
        <a:lstStyle/>
        <a:p>
          <a:endParaRPr lang="ru-RU"/>
        </a:p>
      </dgm:t>
    </dgm:pt>
    <dgm:pt modelId="{F07D3A0F-E61F-4731-8095-861D54B554F5}">
      <dgm:prSet phldrT="[Текст]"/>
      <dgm:spPr/>
      <dgm:t>
        <a:bodyPr/>
        <a:lstStyle/>
        <a:p>
          <a:r>
            <a:rPr lang="ru-RU" dirty="0" smtClean="0"/>
            <a:t>Нарушение слуха (если ребенок плохо слышит, то из-за этого возникают проблемы с правильным произношением слов)</a:t>
          </a:r>
          <a:endParaRPr lang="ru-RU" dirty="0"/>
        </a:p>
      </dgm:t>
    </dgm:pt>
    <dgm:pt modelId="{5037B9D0-0EB2-46BA-BEF4-2D8FB95048B1}" type="parTrans" cxnId="{548F81CC-6C5A-43CE-ABB8-E530DA90496B}">
      <dgm:prSet/>
      <dgm:spPr/>
      <dgm:t>
        <a:bodyPr/>
        <a:lstStyle/>
        <a:p>
          <a:endParaRPr lang="ru-RU"/>
        </a:p>
      </dgm:t>
    </dgm:pt>
    <dgm:pt modelId="{E634C531-AABD-42CB-94C2-72BCD0BB6E48}" type="sibTrans" cxnId="{548F81CC-6C5A-43CE-ABB8-E530DA90496B}">
      <dgm:prSet/>
      <dgm:spPr/>
      <dgm:t>
        <a:bodyPr/>
        <a:lstStyle/>
        <a:p>
          <a:endParaRPr lang="ru-RU"/>
        </a:p>
      </dgm:t>
    </dgm:pt>
    <dgm:pt modelId="{7CFB4AF9-2BCA-4CDE-A4FD-0E35F77F5BF0}">
      <dgm:prSet/>
      <dgm:spPr/>
      <dgm:t>
        <a:bodyPr/>
        <a:lstStyle/>
        <a:p>
          <a:r>
            <a:rPr lang="ru-RU" dirty="0" smtClean="0"/>
            <a:t>Медленное созревание нервных клеток в головном мозгу, которые отвечают за речь (в основном проблема генетическая)</a:t>
          </a:r>
          <a:endParaRPr lang="ru-RU" dirty="0"/>
        </a:p>
      </dgm:t>
    </dgm:pt>
    <dgm:pt modelId="{41BABB0F-1471-497C-86CB-AD66A105DE7C}" type="parTrans" cxnId="{A1CCDEBA-6BA9-4A80-AE56-FA87CB86942E}">
      <dgm:prSet/>
      <dgm:spPr/>
      <dgm:t>
        <a:bodyPr/>
        <a:lstStyle/>
        <a:p>
          <a:endParaRPr lang="ru-RU"/>
        </a:p>
      </dgm:t>
    </dgm:pt>
    <dgm:pt modelId="{8AC50BD0-E7B2-431B-B000-784A534AEC2A}" type="sibTrans" cxnId="{A1CCDEBA-6BA9-4A80-AE56-FA87CB86942E}">
      <dgm:prSet/>
      <dgm:spPr/>
      <dgm:t>
        <a:bodyPr/>
        <a:lstStyle/>
        <a:p>
          <a:endParaRPr lang="ru-RU"/>
        </a:p>
      </dgm:t>
    </dgm:pt>
    <dgm:pt modelId="{C1ED5F37-7B68-423B-82B2-9D6BD163BA4B}" type="pres">
      <dgm:prSet presAssocID="{6D9DBD86-AE93-4CE3-9066-F7F6F894D305}" presName="linearFlow" presStyleCnt="0">
        <dgm:presLayoutVars>
          <dgm:dir/>
          <dgm:resizeHandles val="exact"/>
        </dgm:presLayoutVars>
      </dgm:prSet>
      <dgm:spPr/>
    </dgm:pt>
    <dgm:pt modelId="{AB183D11-58DF-4FF3-A493-D5280D99272A}" type="pres">
      <dgm:prSet presAssocID="{1E2E2591-0796-406E-AC61-2DBA226AE644}" presName="composite" presStyleCnt="0"/>
      <dgm:spPr/>
    </dgm:pt>
    <dgm:pt modelId="{5B435901-C86C-4EB6-BED2-B26C0B30D8A9}" type="pres">
      <dgm:prSet presAssocID="{1E2E2591-0796-406E-AC61-2DBA226AE644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CE7AF91-880A-4A78-80F7-70867617DB3F}" type="pres">
      <dgm:prSet presAssocID="{1E2E2591-0796-406E-AC61-2DBA226AE644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B120E-DBD7-4F4B-AA5A-56EDDA8AD8EA}" type="pres">
      <dgm:prSet presAssocID="{90E9BE2D-2D4D-4231-9514-BC633D02DC49}" presName="spacing" presStyleCnt="0"/>
      <dgm:spPr/>
    </dgm:pt>
    <dgm:pt modelId="{595F70C8-47A1-47D9-8E66-24BDDD79EBE6}" type="pres">
      <dgm:prSet presAssocID="{7CFB4AF9-2BCA-4CDE-A4FD-0E35F77F5BF0}" presName="composite" presStyleCnt="0"/>
      <dgm:spPr/>
    </dgm:pt>
    <dgm:pt modelId="{FDD8FAA7-3502-45D9-A560-2BF3314ABBCA}" type="pres">
      <dgm:prSet presAssocID="{7CFB4AF9-2BCA-4CDE-A4FD-0E35F77F5BF0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FC86D14-1207-4E80-AFAE-7DC89B021B0C}" type="pres">
      <dgm:prSet presAssocID="{7CFB4AF9-2BCA-4CDE-A4FD-0E35F77F5BF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1493F-FAF5-40F7-B274-22E1EF4A4C01}" type="pres">
      <dgm:prSet presAssocID="{8AC50BD0-E7B2-431B-B000-784A534AEC2A}" presName="spacing" presStyleCnt="0"/>
      <dgm:spPr/>
    </dgm:pt>
    <dgm:pt modelId="{073A95F3-E16F-4456-90EE-9940AC6CEE00}" type="pres">
      <dgm:prSet presAssocID="{E049629B-54E4-44CB-A121-6325E4E03304}" presName="composite" presStyleCnt="0"/>
      <dgm:spPr/>
    </dgm:pt>
    <dgm:pt modelId="{5C607EF3-2FB0-4062-AA9D-7EBC529D2D14}" type="pres">
      <dgm:prSet presAssocID="{E049629B-54E4-44CB-A121-6325E4E03304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C85838C-F453-4163-A76A-8F8B58AF0BBD}" type="pres">
      <dgm:prSet presAssocID="{E049629B-54E4-44CB-A121-6325E4E0330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211B3-5E10-4A40-8404-0F5725DFB630}" type="pres">
      <dgm:prSet presAssocID="{E572AC7D-4A09-4781-B159-C467DDA86EC3}" presName="spacing" presStyleCnt="0"/>
      <dgm:spPr/>
    </dgm:pt>
    <dgm:pt modelId="{27377288-0F81-4EC6-90C7-44F5F0A27AB8}" type="pres">
      <dgm:prSet presAssocID="{F07D3A0F-E61F-4731-8095-861D54B554F5}" presName="composite" presStyleCnt="0"/>
      <dgm:spPr/>
    </dgm:pt>
    <dgm:pt modelId="{8E3527BB-269F-4726-9B09-AFDD8B1F11A3}" type="pres">
      <dgm:prSet presAssocID="{F07D3A0F-E61F-4731-8095-861D54B554F5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0ED198E-5DD5-453F-822A-EF061748FB8A}" type="pres">
      <dgm:prSet presAssocID="{F07D3A0F-E61F-4731-8095-861D54B554F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E630D2-3C61-4BBD-B02B-10EFA0D17151}" type="presOf" srcId="{F07D3A0F-E61F-4731-8095-861D54B554F5}" destId="{E0ED198E-5DD5-453F-822A-EF061748FB8A}" srcOrd="0" destOrd="0" presId="urn:microsoft.com/office/officeart/2005/8/layout/vList3"/>
    <dgm:cxn modelId="{548F81CC-6C5A-43CE-ABB8-E530DA90496B}" srcId="{6D9DBD86-AE93-4CE3-9066-F7F6F894D305}" destId="{F07D3A0F-E61F-4731-8095-861D54B554F5}" srcOrd="3" destOrd="0" parTransId="{5037B9D0-0EB2-46BA-BEF4-2D8FB95048B1}" sibTransId="{E634C531-AABD-42CB-94C2-72BCD0BB6E48}"/>
    <dgm:cxn modelId="{FE974391-7DA2-4CDC-86A3-EE3C7A1F56B0}" type="presOf" srcId="{7CFB4AF9-2BCA-4CDE-A4FD-0E35F77F5BF0}" destId="{1FC86D14-1207-4E80-AFAE-7DC89B021B0C}" srcOrd="0" destOrd="0" presId="urn:microsoft.com/office/officeart/2005/8/layout/vList3"/>
    <dgm:cxn modelId="{747B8458-3B17-4001-9A30-219C235BB934}" type="presOf" srcId="{6D9DBD86-AE93-4CE3-9066-F7F6F894D305}" destId="{C1ED5F37-7B68-423B-82B2-9D6BD163BA4B}" srcOrd="0" destOrd="0" presId="urn:microsoft.com/office/officeart/2005/8/layout/vList3"/>
    <dgm:cxn modelId="{0F7C236C-1C2B-40E7-8669-226023EF2536}" type="presOf" srcId="{E049629B-54E4-44CB-A121-6325E4E03304}" destId="{AC85838C-F453-4163-A76A-8F8B58AF0BBD}" srcOrd="0" destOrd="0" presId="urn:microsoft.com/office/officeart/2005/8/layout/vList3"/>
    <dgm:cxn modelId="{8E6D9516-128F-4B60-B216-6541AA5E5915}" type="presOf" srcId="{1E2E2591-0796-406E-AC61-2DBA226AE644}" destId="{ACE7AF91-880A-4A78-80F7-70867617DB3F}" srcOrd="0" destOrd="0" presId="urn:microsoft.com/office/officeart/2005/8/layout/vList3"/>
    <dgm:cxn modelId="{55D035F6-2287-4D7A-9813-E0ACF61A330A}" srcId="{6D9DBD86-AE93-4CE3-9066-F7F6F894D305}" destId="{1E2E2591-0796-406E-AC61-2DBA226AE644}" srcOrd="0" destOrd="0" parTransId="{FB8B36E3-D358-4D98-BE55-90362E8F675C}" sibTransId="{90E9BE2D-2D4D-4231-9514-BC633D02DC49}"/>
    <dgm:cxn modelId="{169E13B1-0D06-4A6A-9311-8FA568C6FCAC}" srcId="{6D9DBD86-AE93-4CE3-9066-F7F6F894D305}" destId="{E049629B-54E4-44CB-A121-6325E4E03304}" srcOrd="2" destOrd="0" parTransId="{F03CCFB2-4F29-4FBC-96D2-86E6914174F4}" sibTransId="{E572AC7D-4A09-4781-B159-C467DDA86EC3}"/>
    <dgm:cxn modelId="{A1CCDEBA-6BA9-4A80-AE56-FA87CB86942E}" srcId="{6D9DBD86-AE93-4CE3-9066-F7F6F894D305}" destId="{7CFB4AF9-2BCA-4CDE-A4FD-0E35F77F5BF0}" srcOrd="1" destOrd="0" parTransId="{41BABB0F-1471-497C-86CB-AD66A105DE7C}" sibTransId="{8AC50BD0-E7B2-431B-B000-784A534AEC2A}"/>
    <dgm:cxn modelId="{868A8258-067E-41FA-8929-676E12ACB3CA}" type="presParOf" srcId="{C1ED5F37-7B68-423B-82B2-9D6BD163BA4B}" destId="{AB183D11-58DF-4FF3-A493-D5280D99272A}" srcOrd="0" destOrd="0" presId="urn:microsoft.com/office/officeart/2005/8/layout/vList3"/>
    <dgm:cxn modelId="{183410DF-C5C1-479C-B93C-443C2B708F47}" type="presParOf" srcId="{AB183D11-58DF-4FF3-A493-D5280D99272A}" destId="{5B435901-C86C-4EB6-BED2-B26C0B30D8A9}" srcOrd="0" destOrd="0" presId="urn:microsoft.com/office/officeart/2005/8/layout/vList3"/>
    <dgm:cxn modelId="{2C0FA5D8-A6AB-47C7-9210-792C0168D5D8}" type="presParOf" srcId="{AB183D11-58DF-4FF3-A493-D5280D99272A}" destId="{ACE7AF91-880A-4A78-80F7-70867617DB3F}" srcOrd="1" destOrd="0" presId="urn:microsoft.com/office/officeart/2005/8/layout/vList3"/>
    <dgm:cxn modelId="{A67FAA98-275F-4CAE-9DEA-2DB37DCA83EF}" type="presParOf" srcId="{C1ED5F37-7B68-423B-82B2-9D6BD163BA4B}" destId="{6E3B120E-DBD7-4F4B-AA5A-56EDDA8AD8EA}" srcOrd="1" destOrd="0" presId="urn:microsoft.com/office/officeart/2005/8/layout/vList3"/>
    <dgm:cxn modelId="{FD42C6A7-7D53-41F9-B1CC-3CB02AF20CC2}" type="presParOf" srcId="{C1ED5F37-7B68-423B-82B2-9D6BD163BA4B}" destId="{595F70C8-47A1-47D9-8E66-24BDDD79EBE6}" srcOrd="2" destOrd="0" presId="urn:microsoft.com/office/officeart/2005/8/layout/vList3"/>
    <dgm:cxn modelId="{53C3CE71-3BCA-44D2-B1BD-A6A79CCB7FDD}" type="presParOf" srcId="{595F70C8-47A1-47D9-8E66-24BDDD79EBE6}" destId="{FDD8FAA7-3502-45D9-A560-2BF3314ABBCA}" srcOrd="0" destOrd="0" presId="urn:microsoft.com/office/officeart/2005/8/layout/vList3"/>
    <dgm:cxn modelId="{D9295884-7FCD-4776-86E0-ADCAD55FE1B0}" type="presParOf" srcId="{595F70C8-47A1-47D9-8E66-24BDDD79EBE6}" destId="{1FC86D14-1207-4E80-AFAE-7DC89B021B0C}" srcOrd="1" destOrd="0" presId="urn:microsoft.com/office/officeart/2005/8/layout/vList3"/>
    <dgm:cxn modelId="{9DC4B84C-AF40-4136-812D-EE4D08AD311C}" type="presParOf" srcId="{C1ED5F37-7B68-423B-82B2-9D6BD163BA4B}" destId="{5EE1493F-FAF5-40F7-B274-22E1EF4A4C01}" srcOrd="3" destOrd="0" presId="urn:microsoft.com/office/officeart/2005/8/layout/vList3"/>
    <dgm:cxn modelId="{D4456393-94F3-49E8-85F0-E7AE9596D016}" type="presParOf" srcId="{C1ED5F37-7B68-423B-82B2-9D6BD163BA4B}" destId="{073A95F3-E16F-4456-90EE-9940AC6CEE00}" srcOrd="4" destOrd="0" presId="urn:microsoft.com/office/officeart/2005/8/layout/vList3"/>
    <dgm:cxn modelId="{9254A334-C2C2-4116-A5BD-241081AF091B}" type="presParOf" srcId="{073A95F3-E16F-4456-90EE-9940AC6CEE00}" destId="{5C607EF3-2FB0-4062-AA9D-7EBC529D2D14}" srcOrd="0" destOrd="0" presId="urn:microsoft.com/office/officeart/2005/8/layout/vList3"/>
    <dgm:cxn modelId="{EB38E5CD-94FD-480B-BA86-AB704ACDD916}" type="presParOf" srcId="{073A95F3-E16F-4456-90EE-9940AC6CEE00}" destId="{AC85838C-F453-4163-A76A-8F8B58AF0BBD}" srcOrd="1" destOrd="0" presId="urn:microsoft.com/office/officeart/2005/8/layout/vList3"/>
    <dgm:cxn modelId="{790E0B9D-4FF9-4F75-8C11-CF567A25A1F3}" type="presParOf" srcId="{C1ED5F37-7B68-423B-82B2-9D6BD163BA4B}" destId="{CF6211B3-5E10-4A40-8404-0F5725DFB630}" srcOrd="5" destOrd="0" presId="urn:microsoft.com/office/officeart/2005/8/layout/vList3"/>
    <dgm:cxn modelId="{C4C7A805-8E9A-4912-BD5B-FB1770869065}" type="presParOf" srcId="{C1ED5F37-7B68-423B-82B2-9D6BD163BA4B}" destId="{27377288-0F81-4EC6-90C7-44F5F0A27AB8}" srcOrd="6" destOrd="0" presId="urn:microsoft.com/office/officeart/2005/8/layout/vList3"/>
    <dgm:cxn modelId="{7C1248D9-F7A5-4FC1-8B24-9A2D83D891D3}" type="presParOf" srcId="{27377288-0F81-4EC6-90C7-44F5F0A27AB8}" destId="{8E3527BB-269F-4726-9B09-AFDD8B1F11A3}" srcOrd="0" destOrd="0" presId="urn:microsoft.com/office/officeart/2005/8/layout/vList3"/>
    <dgm:cxn modelId="{338CB817-F923-483B-95F0-7B1F67B31111}" type="presParOf" srcId="{27377288-0F81-4EC6-90C7-44F5F0A27AB8}" destId="{E0ED198E-5DD5-453F-822A-EF061748FB8A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54D58B-5C30-42C0-9075-24B661B75DB8}" type="doc">
      <dgm:prSet loTypeId="urn:microsoft.com/office/officeart/2005/8/layout/arrow2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BF33D53-8925-4AE7-B89C-4EA1B1479502}">
      <dgm:prSet phldrT="[Текст]" custT="1"/>
      <dgm:spPr/>
      <dgm:t>
        <a:bodyPr/>
        <a:lstStyle/>
        <a:p>
          <a:pPr algn="ctr"/>
          <a:r>
            <a:rPr kumimoji="0" lang="ru-RU" sz="1200" b="0" i="0" u="none" strike="noStrike" cap="none" normalizeH="0" baseline="0" dirty="0" err="1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доречевой</a:t>
          </a:r>
          <a:r>
            <a:rPr kumimoji="0" lang="ru-RU" sz="1200" b="0" i="0" u="none" strike="noStrike" cap="none" normalizeH="0" baseline="0" dirty="0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 этап</a:t>
          </a:r>
          <a:endParaRPr lang="ru-RU" sz="1200" dirty="0"/>
        </a:p>
      </dgm:t>
    </dgm:pt>
    <dgm:pt modelId="{017F0C08-7EF6-4704-B7B6-8AE489868527}" type="parTrans" cxnId="{0B29D609-3FD8-409F-ABB3-ECA101564BEF}">
      <dgm:prSet/>
      <dgm:spPr/>
      <dgm:t>
        <a:bodyPr/>
        <a:lstStyle/>
        <a:p>
          <a:endParaRPr lang="ru-RU"/>
        </a:p>
      </dgm:t>
    </dgm:pt>
    <dgm:pt modelId="{EA26A9CC-08A5-4FCE-8FE0-E84484F0B248}" type="sibTrans" cxnId="{0B29D609-3FD8-409F-ABB3-ECA101564BEF}">
      <dgm:prSet/>
      <dgm:spPr/>
      <dgm:t>
        <a:bodyPr/>
        <a:lstStyle/>
        <a:p>
          <a:endParaRPr lang="ru-RU"/>
        </a:p>
      </dgm:t>
    </dgm:pt>
    <dgm:pt modelId="{33562D94-DE09-4BF2-8D8D-E87CF88BC28A}">
      <dgm:prSet phldrT="[Текст]" custT="1"/>
      <dgm:spPr/>
      <dgm:t>
        <a:bodyPr/>
        <a:lstStyle/>
        <a:p>
          <a:pPr algn="ctr"/>
          <a:r>
            <a:rPr kumimoji="0" lang="ru-RU" sz="1200" b="0" i="0" u="none" strike="noStrike" cap="none" normalizeH="0" baseline="0" dirty="0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развитие фонематического слуха и формирование навыков произнесения фонем родного языка</a:t>
          </a:r>
          <a:endParaRPr lang="ru-RU" sz="1200" dirty="0"/>
        </a:p>
      </dgm:t>
    </dgm:pt>
    <dgm:pt modelId="{2861AA56-9B38-4996-BBAC-AF8AE274DC07}" type="parTrans" cxnId="{C81897A2-68E9-4A99-B303-EF8CEF69A0D7}">
      <dgm:prSet/>
      <dgm:spPr/>
      <dgm:t>
        <a:bodyPr/>
        <a:lstStyle/>
        <a:p>
          <a:endParaRPr lang="ru-RU"/>
        </a:p>
      </dgm:t>
    </dgm:pt>
    <dgm:pt modelId="{01115A7F-D58A-4246-937B-6E807A02F3A4}" type="sibTrans" cxnId="{C81897A2-68E9-4A99-B303-EF8CEF69A0D7}">
      <dgm:prSet/>
      <dgm:spPr/>
      <dgm:t>
        <a:bodyPr/>
        <a:lstStyle/>
        <a:p>
          <a:endParaRPr lang="ru-RU"/>
        </a:p>
      </dgm:t>
    </dgm:pt>
    <dgm:pt modelId="{1AC9C495-624B-4AD4-AC61-0BF28FD1035A}">
      <dgm:prSet phldrT="[Текст]" custT="1"/>
      <dgm:spPr/>
      <dgm:t>
        <a:bodyPr/>
        <a:lstStyle/>
        <a:p>
          <a:pPr algn="ctr"/>
          <a:r>
            <a:rPr kumimoji="0" lang="ru-RU" sz="1200" b="0" i="0" u="none" strike="noStrike" cap="none" normalizeH="0" baseline="0" dirty="0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овладение словарным запасом и правилами синтаксиса</a:t>
          </a:r>
          <a:endParaRPr lang="ru-RU" sz="1200" dirty="0"/>
        </a:p>
      </dgm:t>
    </dgm:pt>
    <dgm:pt modelId="{EEE2E701-842B-4C6C-9B46-CA2571911969}" type="parTrans" cxnId="{A45EBD9B-E82F-41C3-BCF6-BC5639BBEBFF}">
      <dgm:prSet/>
      <dgm:spPr/>
      <dgm:t>
        <a:bodyPr/>
        <a:lstStyle/>
        <a:p>
          <a:endParaRPr lang="ru-RU"/>
        </a:p>
      </dgm:t>
    </dgm:pt>
    <dgm:pt modelId="{051441AB-1543-4886-A2D2-C285F2AB6F8D}" type="sibTrans" cxnId="{A45EBD9B-E82F-41C3-BCF6-BC5639BBEBFF}">
      <dgm:prSet/>
      <dgm:spPr/>
      <dgm:t>
        <a:bodyPr/>
        <a:lstStyle/>
        <a:p>
          <a:endParaRPr lang="ru-RU"/>
        </a:p>
      </dgm:t>
    </dgm:pt>
    <dgm:pt modelId="{0775C179-A854-455F-9824-35FCD38C70BA}">
      <dgm:prSet custT="1"/>
      <dgm:spPr/>
      <dgm:t>
        <a:bodyPr/>
        <a:lstStyle/>
        <a:p>
          <a:pPr algn="ctr"/>
          <a:r>
            <a:rPr kumimoji="0" lang="ru-RU" sz="1200" b="0" i="0" u="none" strike="noStrike" cap="none" normalizeH="0" baseline="0" dirty="0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активное овладение лексическими и грамматическими закономерностями начинается у ребенка в 2-3 года и к 7 годам заканчивается</a:t>
          </a:r>
          <a:endParaRPr lang="ru-RU" sz="1200" dirty="0"/>
        </a:p>
      </dgm:t>
    </dgm:pt>
    <dgm:pt modelId="{B209C6C2-7EB6-44F3-A6D8-D79711F5C553}" type="parTrans" cxnId="{4F5D27F3-838F-42E7-8DEC-F03E3DE02D93}">
      <dgm:prSet/>
      <dgm:spPr/>
      <dgm:t>
        <a:bodyPr/>
        <a:lstStyle/>
        <a:p>
          <a:endParaRPr lang="ru-RU"/>
        </a:p>
      </dgm:t>
    </dgm:pt>
    <dgm:pt modelId="{DECF0B4A-D99A-4B11-AED2-6101FC67296C}" type="sibTrans" cxnId="{4F5D27F3-838F-42E7-8DEC-F03E3DE02D93}">
      <dgm:prSet/>
      <dgm:spPr/>
      <dgm:t>
        <a:bodyPr/>
        <a:lstStyle/>
        <a:p>
          <a:endParaRPr lang="ru-RU"/>
        </a:p>
      </dgm:t>
    </dgm:pt>
    <dgm:pt modelId="{BCBC6382-94FA-45EF-A998-A5AFB9DC2F2F}" type="pres">
      <dgm:prSet presAssocID="{2A54D58B-5C30-42C0-9075-24B661B75DB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311F1-5656-4291-923D-F9A85F31D8C1}" type="pres">
      <dgm:prSet presAssocID="{2A54D58B-5C30-42C0-9075-24B661B75DB8}" presName="arrow" presStyleLbl="bgShp" presStyleIdx="0" presStyleCnt="1"/>
      <dgm:spPr/>
      <dgm:t>
        <a:bodyPr/>
        <a:lstStyle/>
        <a:p>
          <a:endParaRPr lang="ru-RU"/>
        </a:p>
      </dgm:t>
    </dgm:pt>
    <dgm:pt modelId="{DD2E825D-D8F9-4F5E-8B54-919EC1B0BC15}" type="pres">
      <dgm:prSet presAssocID="{2A54D58B-5C30-42C0-9075-24B661B75DB8}" presName="arrowDiagram4" presStyleCnt="0"/>
      <dgm:spPr/>
      <dgm:t>
        <a:bodyPr/>
        <a:lstStyle/>
        <a:p>
          <a:endParaRPr lang="ru-RU"/>
        </a:p>
      </dgm:t>
    </dgm:pt>
    <dgm:pt modelId="{2493C88C-F71B-434E-9EC0-12132D87965B}" type="pres">
      <dgm:prSet presAssocID="{5BF33D53-8925-4AE7-B89C-4EA1B1479502}" presName="bullet4a" presStyleLbl="node1" presStyleIdx="0" presStyleCnt="4"/>
      <dgm:spPr/>
      <dgm:t>
        <a:bodyPr/>
        <a:lstStyle/>
        <a:p>
          <a:endParaRPr lang="ru-RU"/>
        </a:p>
      </dgm:t>
    </dgm:pt>
    <dgm:pt modelId="{E74D57A7-369B-4280-8189-21C794AEBA17}" type="pres">
      <dgm:prSet presAssocID="{5BF33D53-8925-4AE7-B89C-4EA1B1479502}" presName="textBox4a" presStyleLbl="revTx" presStyleIdx="0" presStyleCnt="4" custScaleX="100295" custLinFactNeighborX="-16208" custLinFactNeighborY="4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15CEF-35C2-46FA-99DB-9318A6177848}" type="pres">
      <dgm:prSet presAssocID="{33562D94-DE09-4BF2-8D8D-E87CF88BC28A}" presName="bullet4b" presStyleLbl="node1" presStyleIdx="1" presStyleCnt="4"/>
      <dgm:spPr/>
      <dgm:t>
        <a:bodyPr/>
        <a:lstStyle/>
        <a:p>
          <a:endParaRPr lang="ru-RU"/>
        </a:p>
      </dgm:t>
    </dgm:pt>
    <dgm:pt modelId="{5F3DECB1-7977-4161-AB66-47A5F78158D4}" type="pres">
      <dgm:prSet presAssocID="{33562D94-DE09-4BF2-8D8D-E87CF88BC28A}" presName="textBox4b" presStyleLbl="revTx" presStyleIdx="1" presStyleCnt="4" custScaleX="134618" custLinFactNeighborX="-5581" custLinFactNeighborY="-3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B0763-CC67-483D-889B-90FA541E0D1D}" type="pres">
      <dgm:prSet presAssocID="{1AC9C495-624B-4AD4-AC61-0BF28FD1035A}" presName="bullet4c" presStyleLbl="node1" presStyleIdx="2" presStyleCnt="4"/>
      <dgm:spPr/>
      <dgm:t>
        <a:bodyPr/>
        <a:lstStyle/>
        <a:p>
          <a:endParaRPr lang="ru-RU"/>
        </a:p>
      </dgm:t>
    </dgm:pt>
    <dgm:pt modelId="{207EF7AC-05AC-400A-975D-B10CF4E6DA5D}" type="pres">
      <dgm:prSet presAssocID="{1AC9C495-624B-4AD4-AC61-0BF28FD1035A}" presName="textBox4c" presStyleLbl="revTx" presStyleIdx="2" presStyleCnt="4" custScaleX="136157" custLinFactNeighborX="0" custLinFactNeighborY="2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4E6CB-E507-4616-AA42-30EACACE7AD4}" type="pres">
      <dgm:prSet presAssocID="{0775C179-A854-455F-9824-35FCD38C70BA}" presName="bullet4d" presStyleLbl="node1" presStyleIdx="3" presStyleCnt="4"/>
      <dgm:spPr/>
      <dgm:t>
        <a:bodyPr/>
        <a:lstStyle/>
        <a:p>
          <a:endParaRPr lang="ru-RU"/>
        </a:p>
      </dgm:t>
    </dgm:pt>
    <dgm:pt modelId="{1F53428E-9984-4354-9B35-1A2637C5A307}" type="pres">
      <dgm:prSet presAssocID="{0775C179-A854-455F-9824-35FCD38C70BA}" presName="textBox4d" presStyleLbl="revTx" presStyleIdx="3" presStyleCnt="4" custScaleX="119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3B51B2-8E49-4A50-BDBB-09E94A30BB12}" type="presOf" srcId="{5BF33D53-8925-4AE7-B89C-4EA1B1479502}" destId="{E74D57A7-369B-4280-8189-21C794AEBA17}" srcOrd="0" destOrd="0" presId="urn:microsoft.com/office/officeart/2005/8/layout/arrow2"/>
    <dgm:cxn modelId="{0B29D609-3FD8-409F-ABB3-ECA101564BEF}" srcId="{2A54D58B-5C30-42C0-9075-24B661B75DB8}" destId="{5BF33D53-8925-4AE7-B89C-4EA1B1479502}" srcOrd="0" destOrd="0" parTransId="{017F0C08-7EF6-4704-B7B6-8AE489868527}" sibTransId="{EA26A9CC-08A5-4FCE-8FE0-E84484F0B248}"/>
    <dgm:cxn modelId="{DFDA938A-4426-4528-9773-0987666991B0}" type="presOf" srcId="{33562D94-DE09-4BF2-8D8D-E87CF88BC28A}" destId="{5F3DECB1-7977-4161-AB66-47A5F78158D4}" srcOrd="0" destOrd="0" presId="urn:microsoft.com/office/officeart/2005/8/layout/arrow2"/>
    <dgm:cxn modelId="{BCEDD816-1652-4A11-88CF-9A8BBEBF7099}" type="presOf" srcId="{1AC9C495-624B-4AD4-AC61-0BF28FD1035A}" destId="{207EF7AC-05AC-400A-975D-B10CF4E6DA5D}" srcOrd="0" destOrd="0" presId="urn:microsoft.com/office/officeart/2005/8/layout/arrow2"/>
    <dgm:cxn modelId="{A45EBD9B-E82F-41C3-BCF6-BC5639BBEBFF}" srcId="{2A54D58B-5C30-42C0-9075-24B661B75DB8}" destId="{1AC9C495-624B-4AD4-AC61-0BF28FD1035A}" srcOrd="2" destOrd="0" parTransId="{EEE2E701-842B-4C6C-9B46-CA2571911969}" sibTransId="{051441AB-1543-4886-A2D2-C285F2AB6F8D}"/>
    <dgm:cxn modelId="{95AB35CE-0DD1-44BD-8D86-40987B3CB029}" type="presOf" srcId="{0775C179-A854-455F-9824-35FCD38C70BA}" destId="{1F53428E-9984-4354-9B35-1A2637C5A307}" srcOrd="0" destOrd="0" presId="urn:microsoft.com/office/officeart/2005/8/layout/arrow2"/>
    <dgm:cxn modelId="{6DB6A363-D8CC-4072-8A47-C1C629760E32}" type="presOf" srcId="{2A54D58B-5C30-42C0-9075-24B661B75DB8}" destId="{BCBC6382-94FA-45EF-A998-A5AFB9DC2F2F}" srcOrd="0" destOrd="0" presId="urn:microsoft.com/office/officeart/2005/8/layout/arrow2"/>
    <dgm:cxn modelId="{4F5D27F3-838F-42E7-8DEC-F03E3DE02D93}" srcId="{2A54D58B-5C30-42C0-9075-24B661B75DB8}" destId="{0775C179-A854-455F-9824-35FCD38C70BA}" srcOrd="3" destOrd="0" parTransId="{B209C6C2-7EB6-44F3-A6D8-D79711F5C553}" sibTransId="{DECF0B4A-D99A-4B11-AED2-6101FC67296C}"/>
    <dgm:cxn modelId="{C81897A2-68E9-4A99-B303-EF8CEF69A0D7}" srcId="{2A54D58B-5C30-42C0-9075-24B661B75DB8}" destId="{33562D94-DE09-4BF2-8D8D-E87CF88BC28A}" srcOrd="1" destOrd="0" parTransId="{2861AA56-9B38-4996-BBAC-AF8AE274DC07}" sibTransId="{01115A7F-D58A-4246-937B-6E807A02F3A4}"/>
    <dgm:cxn modelId="{211DFC13-B5F9-4B8C-A857-A5B9CB238113}" type="presParOf" srcId="{BCBC6382-94FA-45EF-A998-A5AFB9DC2F2F}" destId="{C83311F1-5656-4291-923D-F9A85F31D8C1}" srcOrd="0" destOrd="0" presId="urn:microsoft.com/office/officeart/2005/8/layout/arrow2"/>
    <dgm:cxn modelId="{A81CB7E2-5A2F-4805-AA63-9384CF62DFDE}" type="presParOf" srcId="{BCBC6382-94FA-45EF-A998-A5AFB9DC2F2F}" destId="{DD2E825D-D8F9-4F5E-8B54-919EC1B0BC15}" srcOrd="1" destOrd="0" presId="urn:microsoft.com/office/officeart/2005/8/layout/arrow2"/>
    <dgm:cxn modelId="{528D0596-DE6F-40DB-9985-0E3A769FEC22}" type="presParOf" srcId="{DD2E825D-D8F9-4F5E-8B54-919EC1B0BC15}" destId="{2493C88C-F71B-434E-9EC0-12132D87965B}" srcOrd="0" destOrd="0" presId="urn:microsoft.com/office/officeart/2005/8/layout/arrow2"/>
    <dgm:cxn modelId="{70DD48E2-5F16-4CFD-A823-50D449E37BBB}" type="presParOf" srcId="{DD2E825D-D8F9-4F5E-8B54-919EC1B0BC15}" destId="{E74D57A7-369B-4280-8189-21C794AEBA17}" srcOrd="1" destOrd="0" presId="urn:microsoft.com/office/officeart/2005/8/layout/arrow2"/>
    <dgm:cxn modelId="{9EA78634-77C6-4B7B-AC8B-F411824947D1}" type="presParOf" srcId="{DD2E825D-D8F9-4F5E-8B54-919EC1B0BC15}" destId="{A2B15CEF-35C2-46FA-99DB-9318A6177848}" srcOrd="2" destOrd="0" presId="urn:microsoft.com/office/officeart/2005/8/layout/arrow2"/>
    <dgm:cxn modelId="{F82E218C-9F6E-4CB8-ACBC-4170ED67C9E2}" type="presParOf" srcId="{DD2E825D-D8F9-4F5E-8B54-919EC1B0BC15}" destId="{5F3DECB1-7977-4161-AB66-47A5F78158D4}" srcOrd="3" destOrd="0" presId="urn:microsoft.com/office/officeart/2005/8/layout/arrow2"/>
    <dgm:cxn modelId="{61B5A878-ADE6-4FE3-A677-F871D762DAD6}" type="presParOf" srcId="{DD2E825D-D8F9-4F5E-8B54-919EC1B0BC15}" destId="{21FB0763-CC67-483D-889B-90FA541E0D1D}" srcOrd="4" destOrd="0" presId="urn:microsoft.com/office/officeart/2005/8/layout/arrow2"/>
    <dgm:cxn modelId="{1F2079D0-5935-4513-841A-EFE7CCE87894}" type="presParOf" srcId="{DD2E825D-D8F9-4F5E-8B54-919EC1B0BC15}" destId="{207EF7AC-05AC-400A-975D-B10CF4E6DA5D}" srcOrd="5" destOrd="0" presId="urn:microsoft.com/office/officeart/2005/8/layout/arrow2"/>
    <dgm:cxn modelId="{1090771A-CB77-4CE0-B9FF-10BCFAFC9CDC}" type="presParOf" srcId="{DD2E825D-D8F9-4F5E-8B54-919EC1B0BC15}" destId="{06F4E6CB-E507-4616-AA42-30EACACE7AD4}" srcOrd="6" destOrd="0" presId="urn:microsoft.com/office/officeart/2005/8/layout/arrow2"/>
    <dgm:cxn modelId="{A06FBBDF-8BD3-4841-92A5-581993F5A9B8}" type="presParOf" srcId="{DD2E825D-D8F9-4F5E-8B54-919EC1B0BC15}" destId="{1F53428E-9984-4354-9B35-1A2637C5A307}" srcOrd="7" destOrd="0" presId="urn:microsoft.com/office/officeart/2005/8/layout/arrow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577C0E-736F-450A-B35F-621B66BDDA1A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A19F864-8AF5-4953-BCDF-27B95622F7F6}">
      <dgm:prSet phldrT="[Текст]" custT="1"/>
      <dgm:spPr/>
      <dgm:t>
        <a:bodyPr/>
        <a:lstStyle/>
        <a:p>
          <a:r>
            <a:rPr kumimoji="0" lang="ru-RU" sz="3200" b="1" i="0" u="none" strike="noStrike" cap="none" spc="0" normalizeH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три главных функции речи</a:t>
          </a:r>
          <a:endParaRPr lang="ru-RU" sz="3200" b="1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542949D8-ADA6-4E96-9C76-66ED7473DF24}" type="parTrans" cxnId="{420F433F-430D-46EA-B478-A90DC52F48C2}">
      <dgm:prSet/>
      <dgm:spPr/>
      <dgm:t>
        <a:bodyPr/>
        <a:lstStyle/>
        <a:p>
          <a:endParaRPr lang="ru-RU"/>
        </a:p>
      </dgm:t>
    </dgm:pt>
    <dgm:pt modelId="{17929F78-5BA7-47C8-B5F3-305FF6E7BBD3}" type="sibTrans" cxnId="{420F433F-430D-46EA-B478-A90DC52F48C2}">
      <dgm:prSet/>
      <dgm:spPr/>
      <dgm:t>
        <a:bodyPr/>
        <a:lstStyle/>
        <a:p>
          <a:endParaRPr lang="ru-RU"/>
        </a:p>
      </dgm:t>
    </dgm:pt>
    <dgm:pt modelId="{B4163CAC-417E-4EF3-9418-A5ABC27F1162}">
      <dgm:prSet phldrT="[Текст]" custT="1"/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800" b="0" i="0" u="none" strike="noStrike" cap="none" normalizeH="0" baseline="0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коммуникативную</a:t>
          </a:r>
          <a:endParaRPr lang="ru-RU" dirty="0"/>
        </a:p>
      </dgm:t>
    </dgm:pt>
    <dgm:pt modelId="{DC4B1EE0-7B1E-4C6E-AF3F-9132210DA31E}" type="parTrans" cxnId="{C0671DFC-35F9-4953-89BF-A9405AD3ACA6}">
      <dgm:prSet/>
      <dgm:spPr/>
      <dgm:t>
        <a:bodyPr/>
        <a:lstStyle/>
        <a:p>
          <a:endParaRPr lang="ru-RU"/>
        </a:p>
      </dgm:t>
    </dgm:pt>
    <dgm:pt modelId="{C9C25F89-25A7-4F5D-BBA8-0496A083585D}" type="sibTrans" cxnId="{C0671DFC-35F9-4953-89BF-A9405AD3ACA6}">
      <dgm:prSet/>
      <dgm:spPr/>
      <dgm:t>
        <a:bodyPr/>
        <a:lstStyle/>
        <a:p>
          <a:endParaRPr lang="ru-RU"/>
        </a:p>
      </dgm:t>
    </dgm:pt>
    <dgm:pt modelId="{E481DEAD-FB57-47E8-B888-047D8CC5765B}">
      <dgm:prSet phldrT="[Текст]" custT="1"/>
      <dgm:spPr/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800" b="0" i="0" u="none" strike="noStrike" cap="none" normalizeH="0" baseline="0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обобщающую</a:t>
          </a:r>
          <a:endParaRPr lang="ru-RU" dirty="0"/>
        </a:p>
      </dgm:t>
    </dgm:pt>
    <dgm:pt modelId="{EAEDF499-C957-4D2D-A04E-763085864DC8}" type="parTrans" cxnId="{90A6F3AB-0ACE-4E6B-894C-A873C620BD60}">
      <dgm:prSet/>
      <dgm:spPr/>
      <dgm:t>
        <a:bodyPr/>
        <a:lstStyle/>
        <a:p>
          <a:endParaRPr lang="ru-RU"/>
        </a:p>
      </dgm:t>
    </dgm:pt>
    <dgm:pt modelId="{66540ECC-72ED-4DF7-A71A-3ED26F269CB3}" type="sibTrans" cxnId="{90A6F3AB-0ACE-4E6B-894C-A873C620BD60}">
      <dgm:prSet/>
      <dgm:spPr/>
      <dgm:t>
        <a:bodyPr/>
        <a:lstStyle/>
        <a:p>
          <a:endParaRPr lang="ru-RU"/>
        </a:p>
      </dgm:t>
    </dgm:pt>
    <dgm:pt modelId="{A536AE00-97C2-4111-AFF5-915C908EE6B3}">
      <dgm:prSet phldrT="[Текст]" custT="1"/>
      <dgm:spPr/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800" b="0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</a:rPr>
            <a:t>регулирующую</a:t>
          </a:r>
          <a:endParaRPr lang="ru-RU" dirty="0"/>
        </a:p>
      </dgm:t>
    </dgm:pt>
    <dgm:pt modelId="{E21875FA-23DD-4AF6-90BD-401A6BC28A7B}" type="parTrans" cxnId="{29A145BE-B953-4346-9D97-83E154129237}">
      <dgm:prSet/>
      <dgm:spPr/>
      <dgm:t>
        <a:bodyPr/>
        <a:lstStyle/>
        <a:p>
          <a:endParaRPr lang="ru-RU"/>
        </a:p>
      </dgm:t>
    </dgm:pt>
    <dgm:pt modelId="{FD1D7EDA-86DF-491A-9C7B-EDF3F270102A}" type="sibTrans" cxnId="{29A145BE-B953-4346-9D97-83E154129237}">
      <dgm:prSet/>
      <dgm:spPr/>
      <dgm:t>
        <a:bodyPr/>
        <a:lstStyle/>
        <a:p>
          <a:endParaRPr lang="ru-RU"/>
        </a:p>
      </dgm:t>
    </dgm:pt>
    <dgm:pt modelId="{108E612E-BBD7-4007-8706-19076DC70415}" type="pres">
      <dgm:prSet presAssocID="{12577C0E-736F-450A-B35F-621B66BDDA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BD93CD-2784-43D9-ADA7-8F370C007C1C}" type="pres">
      <dgm:prSet presAssocID="{7A19F864-8AF5-4953-BCDF-27B95622F7F6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918AE99-879C-4E63-84A8-E3830F25B8EF}" type="pres">
      <dgm:prSet presAssocID="{7A19F864-8AF5-4953-BCDF-27B95622F7F6}" presName="rootComposite1" presStyleCnt="0"/>
      <dgm:spPr/>
      <dgm:t>
        <a:bodyPr/>
        <a:lstStyle/>
        <a:p>
          <a:endParaRPr lang="ru-RU"/>
        </a:p>
      </dgm:t>
    </dgm:pt>
    <dgm:pt modelId="{7BB05A52-4562-4666-9BF6-561ABE37F17A}" type="pres">
      <dgm:prSet presAssocID="{7A19F864-8AF5-4953-BCDF-27B95622F7F6}" presName="rootText1" presStyleLbl="node0" presStyleIdx="0" presStyleCnt="1" custScaleX="333553" custScaleY="1248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0CC66C-FD48-4A37-AA6A-62EA0CD2DB90}" type="pres">
      <dgm:prSet presAssocID="{7A19F864-8AF5-4953-BCDF-27B95622F7F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548A436-9EEF-410D-A183-C5191D20EE41}" type="pres">
      <dgm:prSet presAssocID="{7A19F864-8AF5-4953-BCDF-27B95622F7F6}" presName="hierChild2" presStyleCnt="0"/>
      <dgm:spPr/>
      <dgm:t>
        <a:bodyPr/>
        <a:lstStyle/>
        <a:p>
          <a:endParaRPr lang="ru-RU"/>
        </a:p>
      </dgm:t>
    </dgm:pt>
    <dgm:pt modelId="{6740CAC3-85C8-4DAD-8A92-9D123F6D2D12}" type="pres">
      <dgm:prSet presAssocID="{DC4B1EE0-7B1E-4C6E-AF3F-9132210DA31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980517D-ECF5-4887-BAC5-F8F0B77BD971}" type="pres">
      <dgm:prSet presAssocID="{B4163CAC-417E-4EF3-9418-A5ABC27F116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368F4E3-86C2-4668-B4E3-39A44E71796D}" type="pres">
      <dgm:prSet presAssocID="{B4163CAC-417E-4EF3-9418-A5ABC27F1162}" presName="rootComposite" presStyleCnt="0"/>
      <dgm:spPr/>
      <dgm:t>
        <a:bodyPr/>
        <a:lstStyle/>
        <a:p>
          <a:endParaRPr lang="ru-RU"/>
        </a:p>
      </dgm:t>
    </dgm:pt>
    <dgm:pt modelId="{FEBBFB43-30EA-415F-9F61-D47540C0717D}" type="pres">
      <dgm:prSet presAssocID="{B4163CAC-417E-4EF3-9418-A5ABC27F1162}" presName="rootText" presStyleLbl="node2" presStyleIdx="0" presStyleCnt="3" custScaleX="1137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6810EB-B00E-4F3E-9220-A79A5BEF8E6E}" type="pres">
      <dgm:prSet presAssocID="{B4163CAC-417E-4EF3-9418-A5ABC27F1162}" presName="rootConnector" presStyleLbl="node2" presStyleIdx="0" presStyleCnt="3"/>
      <dgm:spPr/>
      <dgm:t>
        <a:bodyPr/>
        <a:lstStyle/>
        <a:p>
          <a:endParaRPr lang="ru-RU"/>
        </a:p>
      </dgm:t>
    </dgm:pt>
    <dgm:pt modelId="{B331E693-BC75-4A9A-9745-6DEA1315BFE9}" type="pres">
      <dgm:prSet presAssocID="{B4163CAC-417E-4EF3-9418-A5ABC27F1162}" presName="hierChild4" presStyleCnt="0"/>
      <dgm:spPr/>
      <dgm:t>
        <a:bodyPr/>
        <a:lstStyle/>
        <a:p>
          <a:endParaRPr lang="ru-RU"/>
        </a:p>
      </dgm:t>
    </dgm:pt>
    <dgm:pt modelId="{41FB40BB-B83A-4A4B-912D-0EFF19571E56}" type="pres">
      <dgm:prSet presAssocID="{B4163CAC-417E-4EF3-9418-A5ABC27F1162}" presName="hierChild5" presStyleCnt="0"/>
      <dgm:spPr/>
      <dgm:t>
        <a:bodyPr/>
        <a:lstStyle/>
        <a:p>
          <a:endParaRPr lang="ru-RU"/>
        </a:p>
      </dgm:t>
    </dgm:pt>
    <dgm:pt modelId="{B7442717-7C4C-4636-8A89-6D356BB55482}" type="pres">
      <dgm:prSet presAssocID="{EAEDF499-C957-4D2D-A04E-763085864DC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2A6B5CE-5F8A-44BB-9A16-BDE4422596F5}" type="pres">
      <dgm:prSet presAssocID="{E481DEAD-FB57-47E8-B888-047D8CC5765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1E5B946-D093-4735-9B56-9F89F0AAA774}" type="pres">
      <dgm:prSet presAssocID="{E481DEAD-FB57-47E8-B888-047D8CC5765B}" presName="rootComposite" presStyleCnt="0"/>
      <dgm:spPr/>
      <dgm:t>
        <a:bodyPr/>
        <a:lstStyle/>
        <a:p>
          <a:endParaRPr lang="ru-RU"/>
        </a:p>
      </dgm:t>
    </dgm:pt>
    <dgm:pt modelId="{05B59BA8-3029-49D7-BCB5-9885EC80EDFE}" type="pres">
      <dgm:prSet presAssocID="{E481DEAD-FB57-47E8-B888-047D8CC5765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8C8EF5-B415-4241-8A27-079334AF5D94}" type="pres">
      <dgm:prSet presAssocID="{E481DEAD-FB57-47E8-B888-047D8CC5765B}" presName="rootConnector" presStyleLbl="node2" presStyleIdx="1" presStyleCnt="3"/>
      <dgm:spPr/>
      <dgm:t>
        <a:bodyPr/>
        <a:lstStyle/>
        <a:p>
          <a:endParaRPr lang="ru-RU"/>
        </a:p>
      </dgm:t>
    </dgm:pt>
    <dgm:pt modelId="{53657245-3F45-4B8A-9C99-FE72E82D8166}" type="pres">
      <dgm:prSet presAssocID="{E481DEAD-FB57-47E8-B888-047D8CC5765B}" presName="hierChild4" presStyleCnt="0"/>
      <dgm:spPr/>
      <dgm:t>
        <a:bodyPr/>
        <a:lstStyle/>
        <a:p>
          <a:endParaRPr lang="ru-RU"/>
        </a:p>
      </dgm:t>
    </dgm:pt>
    <dgm:pt modelId="{FDF35A7F-2B8B-40D6-AA23-25054BE38594}" type="pres">
      <dgm:prSet presAssocID="{E481DEAD-FB57-47E8-B888-047D8CC5765B}" presName="hierChild5" presStyleCnt="0"/>
      <dgm:spPr/>
      <dgm:t>
        <a:bodyPr/>
        <a:lstStyle/>
        <a:p>
          <a:endParaRPr lang="ru-RU"/>
        </a:p>
      </dgm:t>
    </dgm:pt>
    <dgm:pt modelId="{38958F8F-E4CE-40AA-A9CD-4E0C51B0F6DD}" type="pres">
      <dgm:prSet presAssocID="{E21875FA-23DD-4AF6-90BD-401A6BC28A7B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B45BC8C-F861-4222-8976-3672BDDFDEB7}" type="pres">
      <dgm:prSet presAssocID="{A536AE00-97C2-4111-AFF5-915C908EE6B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3AD2B6E-13CB-4EC8-9402-4A0C27337203}" type="pres">
      <dgm:prSet presAssocID="{A536AE00-97C2-4111-AFF5-915C908EE6B3}" presName="rootComposite" presStyleCnt="0"/>
      <dgm:spPr/>
      <dgm:t>
        <a:bodyPr/>
        <a:lstStyle/>
        <a:p>
          <a:endParaRPr lang="ru-RU"/>
        </a:p>
      </dgm:t>
    </dgm:pt>
    <dgm:pt modelId="{BC2B5879-656F-441D-A5BF-07166B99A06A}" type="pres">
      <dgm:prSet presAssocID="{A536AE00-97C2-4111-AFF5-915C908EE6B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2FAE3E-2D32-4A57-8F9E-341E4BC8D7BB}" type="pres">
      <dgm:prSet presAssocID="{A536AE00-97C2-4111-AFF5-915C908EE6B3}" presName="rootConnector" presStyleLbl="node2" presStyleIdx="2" presStyleCnt="3"/>
      <dgm:spPr/>
      <dgm:t>
        <a:bodyPr/>
        <a:lstStyle/>
        <a:p>
          <a:endParaRPr lang="ru-RU"/>
        </a:p>
      </dgm:t>
    </dgm:pt>
    <dgm:pt modelId="{253F43F2-ACBD-42E5-9FD3-B5AF65C65DEF}" type="pres">
      <dgm:prSet presAssocID="{A536AE00-97C2-4111-AFF5-915C908EE6B3}" presName="hierChild4" presStyleCnt="0"/>
      <dgm:spPr/>
      <dgm:t>
        <a:bodyPr/>
        <a:lstStyle/>
        <a:p>
          <a:endParaRPr lang="ru-RU"/>
        </a:p>
      </dgm:t>
    </dgm:pt>
    <dgm:pt modelId="{75F20061-8063-4856-86BF-67C437F2C31F}" type="pres">
      <dgm:prSet presAssocID="{A536AE00-97C2-4111-AFF5-915C908EE6B3}" presName="hierChild5" presStyleCnt="0"/>
      <dgm:spPr/>
      <dgm:t>
        <a:bodyPr/>
        <a:lstStyle/>
        <a:p>
          <a:endParaRPr lang="ru-RU"/>
        </a:p>
      </dgm:t>
    </dgm:pt>
    <dgm:pt modelId="{C97F6EBD-3DCA-4966-A394-F0C537FC848C}" type="pres">
      <dgm:prSet presAssocID="{7A19F864-8AF5-4953-BCDF-27B95622F7F6}" presName="hierChild3" presStyleCnt="0"/>
      <dgm:spPr/>
      <dgm:t>
        <a:bodyPr/>
        <a:lstStyle/>
        <a:p>
          <a:endParaRPr lang="ru-RU"/>
        </a:p>
      </dgm:t>
    </dgm:pt>
  </dgm:ptLst>
  <dgm:cxnLst>
    <dgm:cxn modelId="{1146F4D2-8C1E-410E-B746-05C22C900752}" type="presOf" srcId="{B4163CAC-417E-4EF3-9418-A5ABC27F1162}" destId="{3E6810EB-B00E-4F3E-9220-A79A5BEF8E6E}" srcOrd="1" destOrd="0" presId="urn:microsoft.com/office/officeart/2005/8/layout/orgChart1"/>
    <dgm:cxn modelId="{CB4F4229-9B62-47DA-8B7A-F8B6214BA125}" type="presOf" srcId="{7A19F864-8AF5-4953-BCDF-27B95622F7F6}" destId="{7BB05A52-4562-4666-9BF6-561ABE37F17A}" srcOrd="0" destOrd="0" presId="urn:microsoft.com/office/officeart/2005/8/layout/orgChart1"/>
    <dgm:cxn modelId="{E2F3B367-894B-4B91-9381-EDE0D83855BA}" type="presOf" srcId="{E21875FA-23DD-4AF6-90BD-401A6BC28A7B}" destId="{38958F8F-E4CE-40AA-A9CD-4E0C51B0F6DD}" srcOrd="0" destOrd="0" presId="urn:microsoft.com/office/officeart/2005/8/layout/orgChart1"/>
    <dgm:cxn modelId="{29A145BE-B953-4346-9D97-83E154129237}" srcId="{7A19F864-8AF5-4953-BCDF-27B95622F7F6}" destId="{A536AE00-97C2-4111-AFF5-915C908EE6B3}" srcOrd="2" destOrd="0" parTransId="{E21875FA-23DD-4AF6-90BD-401A6BC28A7B}" sibTransId="{FD1D7EDA-86DF-491A-9C7B-EDF3F270102A}"/>
    <dgm:cxn modelId="{10FE3FA7-48A8-488A-855D-05DD4DF7A39E}" type="presOf" srcId="{E481DEAD-FB57-47E8-B888-047D8CC5765B}" destId="{05B59BA8-3029-49D7-BCB5-9885EC80EDFE}" srcOrd="0" destOrd="0" presId="urn:microsoft.com/office/officeart/2005/8/layout/orgChart1"/>
    <dgm:cxn modelId="{420F433F-430D-46EA-B478-A90DC52F48C2}" srcId="{12577C0E-736F-450A-B35F-621B66BDDA1A}" destId="{7A19F864-8AF5-4953-BCDF-27B95622F7F6}" srcOrd="0" destOrd="0" parTransId="{542949D8-ADA6-4E96-9C76-66ED7473DF24}" sibTransId="{17929F78-5BA7-47C8-B5F3-305FF6E7BBD3}"/>
    <dgm:cxn modelId="{BE03850E-275D-420B-9E4E-558E4D1256B9}" type="presOf" srcId="{A536AE00-97C2-4111-AFF5-915C908EE6B3}" destId="{F02FAE3E-2D32-4A57-8F9E-341E4BC8D7BB}" srcOrd="1" destOrd="0" presId="urn:microsoft.com/office/officeart/2005/8/layout/orgChart1"/>
    <dgm:cxn modelId="{434EAE65-FABA-47B8-8F5C-F2E13D1E9040}" type="presOf" srcId="{E481DEAD-FB57-47E8-B888-047D8CC5765B}" destId="{8D8C8EF5-B415-4241-8A27-079334AF5D94}" srcOrd="1" destOrd="0" presId="urn:microsoft.com/office/officeart/2005/8/layout/orgChart1"/>
    <dgm:cxn modelId="{9390C5C2-DD69-431C-B897-02AE6FBF8F7B}" type="presOf" srcId="{7A19F864-8AF5-4953-BCDF-27B95622F7F6}" destId="{850CC66C-FD48-4A37-AA6A-62EA0CD2DB90}" srcOrd="1" destOrd="0" presId="urn:microsoft.com/office/officeart/2005/8/layout/orgChart1"/>
    <dgm:cxn modelId="{C0671DFC-35F9-4953-89BF-A9405AD3ACA6}" srcId="{7A19F864-8AF5-4953-BCDF-27B95622F7F6}" destId="{B4163CAC-417E-4EF3-9418-A5ABC27F1162}" srcOrd="0" destOrd="0" parTransId="{DC4B1EE0-7B1E-4C6E-AF3F-9132210DA31E}" sibTransId="{C9C25F89-25A7-4F5D-BBA8-0496A083585D}"/>
    <dgm:cxn modelId="{90A6F3AB-0ACE-4E6B-894C-A873C620BD60}" srcId="{7A19F864-8AF5-4953-BCDF-27B95622F7F6}" destId="{E481DEAD-FB57-47E8-B888-047D8CC5765B}" srcOrd="1" destOrd="0" parTransId="{EAEDF499-C957-4D2D-A04E-763085864DC8}" sibTransId="{66540ECC-72ED-4DF7-A71A-3ED26F269CB3}"/>
    <dgm:cxn modelId="{C0D0DD14-CA8E-4680-8F53-4D638DB906EE}" type="presOf" srcId="{DC4B1EE0-7B1E-4C6E-AF3F-9132210DA31E}" destId="{6740CAC3-85C8-4DAD-8A92-9D123F6D2D12}" srcOrd="0" destOrd="0" presId="urn:microsoft.com/office/officeart/2005/8/layout/orgChart1"/>
    <dgm:cxn modelId="{A6C51F9C-F8D3-48EE-8AA4-CC9761143DD9}" type="presOf" srcId="{12577C0E-736F-450A-B35F-621B66BDDA1A}" destId="{108E612E-BBD7-4007-8706-19076DC70415}" srcOrd="0" destOrd="0" presId="urn:microsoft.com/office/officeart/2005/8/layout/orgChart1"/>
    <dgm:cxn modelId="{B523BE63-15C3-4656-95F4-A63B48515AD1}" type="presOf" srcId="{B4163CAC-417E-4EF3-9418-A5ABC27F1162}" destId="{FEBBFB43-30EA-415F-9F61-D47540C0717D}" srcOrd="0" destOrd="0" presId="urn:microsoft.com/office/officeart/2005/8/layout/orgChart1"/>
    <dgm:cxn modelId="{68A8B8E4-654C-4ACE-9845-53728923A43B}" type="presOf" srcId="{A536AE00-97C2-4111-AFF5-915C908EE6B3}" destId="{BC2B5879-656F-441D-A5BF-07166B99A06A}" srcOrd="0" destOrd="0" presId="urn:microsoft.com/office/officeart/2005/8/layout/orgChart1"/>
    <dgm:cxn modelId="{31F6F80D-3FB6-4BA4-8B3E-155C2D778735}" type="presOf" srcId="{EAEDF499-C957-4D2D-A04E-763085864DC8}" destId="{B7442717-7C4C-4636-8A89-6D356BB55482}" srcOrd="0" destOrd="0" presId="urn:microsoft.com/office/officeart/2005/8/layout/orgChart1"/>
    <dgm:cxn modelId="{D53B0E8A-E491-46E0-B686-12ABF46D91E9}" type="presParOf" srcId="{108E612E-BBD7-4007-8706-19076DC70415}" destId="{B5BD93CD-2784-43D9-ADA7-8F370C007C1C}" srcOrd="0" destOrd="0" presId="urn:microsoft.com/office/officeart/2005/8/layout/orgChart1"/>
    <dgm:cxn modelId="{C2C8CA3B-42B6-45F7-A351-C7F3216B9B24}" type="presParOf" srcId="{B5BD93CD-2784-43D9-ADA7-8F370C007C1C}" destId="{D918AE99-879C-4E63-84A8-E3830F25B8EF}" srcOrd="0" destOrd="0" presId="urn:microsoft.com/office/officeart/2005/8/layout/orgChart1"/>
    <dgm:cxn modelId="{61FBAA2B-1281-4136-8189-A7AD816B8AFE}" type="presParOf" srcId="{D918AE99-879C-4E63-84A8-E3830F25B8EF}" destId="{7BB05A52-4562-4666-9BF6-561ABE37F17A}" srcOrd="0" destOrd="0" presId="urn:microsoft.com/office/officeart/2005/8/layout/orgChart1"/>
    <dgm:cxn modelId="{7C6B5D06-E521-40BB-A22F-6A1985D430B9}" type="presParOf" srcId="{D918AE99-879C-4E63-84A8-E3830F25B8EF}" destId="{850CC66C-FD48-4A37-AA6A-62EA0CD2DB90}" srcOrd="1" destOrd="0" presId="urn:microsoft.com/office/officeart/2005/8/layout/orgChart1"/>
    <dgm:cxn modelId="{126C05AD-10DC-4010-9DEC-2FA234FAD134}" type="presParOf" srcId="{B5BD93CD-2784-43D9-ADA7-8F370C007C1C}" destId="{E548A436-9EEF-410D-A183-C5191D20EE41}" srcOrd="1" destOrd="0" presId="urn:microsoft.com/office/officeart/2005/8/layout/orgChart1"/>
    <dgm:cxn modelId="{580D535C-803C-495D-BC55-3317284A46B3}" type="presParOf" srcId="{E548A436-9EEF-410D-A183-C5191D20EE41}" destId="{6740CAC3-85C8-4DAD-8A92-9D123F6D2D12}" srcOrd="0" destOrd="0" presId="urn:microsoft.com/office/officeart/2005/8/layout/orgChart1"/>
    <dgm:cxn modelId="{7CF1D57F-FE74-47B6-A7E7-B3F09F0A72A9}" type="presParOf" srcId="{E548A436-9EEF-410D-A183-C5191D20EE41}" destId="{B980517D-ECF5-4887-BAC5-F8F0B77BD971}" srcOrd="1" destOrd="0" presId="urn:microsoft.com/office/officeart/2005/8/layout/orgChart1"/>
    <dgm:cxn modelId="{D65EC45E-F763-4DC7-94C2-B9C25A2164E7}" type="presParOf" srcId="{B980517D-ECF5-4887-BAC5-F8F0B77BD971}" destId="{9368F4E3-86C2-4668-B4E3-39A44E71796D}" srcOrd="0" destOrd="0" presId="urn:microsoft.com/office/officeart/2005/8/layout/orgChart1"/>
    <dgm:cxn modelId="{59D481F5-2774-4D38-999F-02B4304599D0}" type="presParOf" srcId="{9368F4E3-86C2-4668-B4E3-39A44E71796D}" destId="{FEBBFB43-30EA-415F-9F61-D47540C0717D}" srcOrd="0" destOrd="0" presId="urn:microsoft.com/office/officeart/2005/8/layout/orgChart1"/>
    <dgm:cxn modelId="{774FAC49-31E3-4D99-9C4C-7A4755B13ACD}" type="presParOf" srcId="{9368F4E3-86C2-4668-B4E3-39A44E71796D}" destId="{3E6810EB-B00E-4F3E-9220-A79A5BEF8E6E}" srcOrd="1" destOrd="0" presId="urn:microsoft.com/office/officeart/2005/8/layout/orgChart1"/>
    <dgm:cxn modelId="{440F3481-33C1-4E3F-A2DC-294423B668B7}" type="presParOf" srcId="{B980517D-ECF5-4887-BAC5-F8F0B77BD971}" destId="{B331E693-BC75-4A9A-9745-6DEA1315BFE9}" srcOrd="1" destOrd="0" presId="urn:microsoft.com/office/officeart/2005/8/layout/orgChart1"/>
    <dgm:cxn modelId="{6ADA2591-9867-4E5F-B877-4A37E83FE799}" type="presParOf" srcId="{B980517D-ECF5-4887-BAC5-F8F0B77BD971}" destId="{41FB40BB-B83A-4A4B-912D-0EFF19571E56}" srcOrd="2" destOrd="0" presId="urn:microsoft.com/office/officeart/2005/8/layout/orgChart1"/>
    <dgm:cxn modelId="{F7C61C96-66E4-4FA0-A4C7-9A11DA226CA7}" type="presParOf" srcId="{E548A436-9EEF-410D-A183-C5191D20EE41}" destId="{B7442717-7C4C-4636-8A89-6D356BB55482}" srcOrd="2" destOrd="0" presId="urn:microsoft.com/office/officeart/2005/8/layout/orgChart1"/>
    <dgm:cxn modelId="{29A479E5-56DF-41B9-8831-41CD1A51F9DA}" type="presParOf" srcId="{E548A436-9EEF-410D-A183-C5191D20EE41}" destId="{F2A6B5CE-5F8A-44BB-9A16-BDE4422596F5}" srcOrd="3" destOrd="0" presId="urn:microsoft.com/office/officeart/2005/8/layout/orgChart1"/>
    <dgm:cxn modelId="{2B0C9D0D-853B-4321-9E60-BA94C13443B8}" type="presParOf" srcId="{F2A6B5CE-5F8A-44BB-9A16-BDE4422596F5}" destId="{71E5B946-D093-4735-9B56-9F89F0AAA774}" srcOrd="0" destOrd="0" presId="urn:microsoft.com/office/officeart/2005/8/layout/orgChart1"/>
    <dgm:cxn modelId="{BB154153-7A94-434A-972A-8A2C89B6D91B}" type="presParOf" srcId="{71E5B946-D093-4735-9B56-9F89F0AAA774}" destId="{05B59BA8-3029-49D7-BCB5-9885EC80EDFE}" srcOrd="0" destOrd="0" presId="urn:microsoft.com/office/officeart/2005/8/layout/orgChart1"/>
    <dgm:cxn modelId="{FCFF24B6-A30C-4D62-B33D-C67E2A0C48CF}" type="presParOf" srcId="{71E5B946-D093-4735-9B56-9F89F0AAA774}" destId="{8D8C8EF5-B415-4241-8A27-079334AF5D94}" srcOrd="1" destOrd="0" presId="urn:microsoft.com/office/officeart/2005/8/layout/orgChart1"/>
    <dgm:cxn modelId="{E7D39519-B147-4812-8CDC-CF6309605ACD}" type="presParOf" srcId="{F2A6B5CE-5F8A-44BB-9A16-BDE4422596F5}" destId="{53657245-3F45-4B8A-9C99-FE72E82D8166}" srcOrd="1" destOrd="0" presId="urn:microsoft.com/office/officeart/2005/8/layout/orgChart1"/>
    <dgm:cxn modelId="{BF07CD51-AB93-4D9C-85B4-3C4BC65B36C9}" type="presParOf" srcId="{F2A6B5CE-5F8A-44BB-9A16-BDE4422596F5}" destId="{FDF35A7F-2B8B-40D6-AA23-25054BE38594}" srcOrd="2" destOrd="0" presId="urn:microsoft.com/office/officeart/2005/8/layout/orgChart1"/>
    <dgm:cxn modelId="{E6956670-186E-4704-A7D8-3DFA467C68D8}" type="presParOf" srcId="{E548A436-9EEF-410D-A183-C5191D20EE41}" destId="{38958F8F-E4CE-40AA-A9CD-4E0C51B0F6DD}" srcOrd="4" destOrd="0" presId="urn:microsoft.com/office/officeart/2005/8/layout/orgChart1"/>
    <dgm:cxn modelId="{CA6D1C73-10DE-4C71-8A92-DC3CF4E2904D}" type="presParOf" srcId="{E548A436-9EEF-410D-A183-C5191D20EE41}" destId="{EB45BC8C-F861-4222-8976-3672BDDFDEB7}" srcOrd="5" destOrd="0" presId="urn:microsoft.com/office/officeart/2005/8/layout/orgChart1"/>
    <dgm:cxn modelId="{8D2095CB-7518-4319-B4EC-CCB1BB57A242}" type="presParOf" srcId="{EB45BC8C-F861-4222-8976-3672BDDFDEB7}" destId="{23AD2B6E-13CB-4EC8-9402-4A0C27337203}" srcOrd="0" destOrd="0" presId="urn:microsoft.com/office/officeart/2005/8/layout/orgChart1"/>
    <dgm:cxn modelId="{7A283021-D210-4DEC-8267-2C0190488F33}" type="presParOf" srcId="{23AD2B6E-13CB-4EC8-9402-4A0C27337203}" destId="{BC2B5879-656F-441D-A5BF-07166B99A06A}" srcOrd="0" destOrd="0" presId="urn:microsoft.com/office/officeart/2005/8/layout/orgChart1"/>
    <dgm:cxn modelId="{E8426618-4630-4C37-96AD-486E1F9139CD}" type="presParOf" srcId="{23AD2B6E-13CB-4EC8-9402-4A0C27337203}" destId="{F02FAE3E-2D32-4A57-8F9E-341E4BC8D7BB}" srcOrd="1" destOrd="0" presId="urn:microsoft.com/office/officeart/2005/8/layout/orgChart1"/>
    <dgm:cxn modelId="{7D234B70-8762-4F0C-A9C5-9F250C5452C1}" type="presParOf" srcId="{EB45BC8C-F861-4222-8976-3672BDDFDEB7}" destId="{253F43F2-ACBD-42E5-9FD3-B5AF65C65DEF}" srcOrd="1" destOrd="0" presId="urn:microsoft.com/office/officeart/2005/8/layout/orgChart1"/>
    <dgm:cxn modelId="{0B063F7C-A43E-42E3-8E12-CDE133E5FAD0}" type="presParOf" srcId="{EB45BC8C-F861-4222-8976-3672BDDFDEB7}" destId="{75F20061-8063-4856-86BF-67C437F2C31F}" srcOrd="2" destOrd="0" presId="urn:microsoft.com/office/officeart/2005/8/layout/orgChart1"/>
    <dgm:cxn modelId="{02237DA8-617A-4C66-837A-ED41355E971D}" type="presParOf" srcId="{B5BD93CD-2784-43D9-ADA7-8F370C007C1C}" destId="{C97F6EBD-3DCA-4966-A394-F0C537FC848C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FEEE43-395C-4087-B51D-81D01AD6D17C}" type="doc">
      <dgm:prSet loTypeId="urn:microsoft.com/office/officeart/2005/8/layout/radial4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7F44E57-DD9F-4BF2-8E9C-B2937E282114}">
      <dgm:prSet phldrT="[Текст]" custT="1"/>
      <dgm:spPr/>
      <dgm:t>
        <a:bodyPr/>
        <a:lstStyle/>
        <a:p>
          <a:pPr>
            <a:lnSpc>
              <a:spcPts val="1300"/>
            </a:lnSpc>
          </a:pPr>
          <a:r>
            <a:rPr lang="ru-RU" sz="1600" b="1" dirty="0" smtClean="0"/>
            <a:t>родителям, заподозрившим у своего малыша проблемы с речью необходимо провести комплексное обследование ребенка  у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специалистов </a:t>
          </a:r>
          <a:endParaRPr lang="ru-RU" sz="1600" b="1" dirty="0"/>
        </a:p>
      </dgm:t>
    </dgm:pt>
    <dgm:pt modelId="{1E713A37-6BB1-4360-B37D-43AEE8F21D62}" type="parTrans" cxnId="{FC7F3B95-F135-4415-A907-301BF7CB15A4}">
      <dgm:prSet/>
      <dgm:spPr/>
      <dgm:t>
        <a:bodyPr/>
        <a:lstStyle/>
        <a:p>
          <a:endParaRPr lang="ru-RU" sz="1200" b="1"/>
        </a:p>
      </dgm:t>
    </dgm:pt>
    <dgm:pt modelId="{2E9B427D-AA9F-464F-B3A2-46533558D921}" type="sibTrans" cxnId="{FC7F3B95-F135-4415-A907-301BF7CB15A4}">
      <dgm:prSet/>
      <dgm:spPr/>
      <dgm:t>
        <a:bodyPr/>
        <a:lstStyle/>
        <a:p>
          <a:endParaRPr lang="ru-RU" sz="1200" b="1"/>
        </a:p>
      </dgm:t>
    </dgm:pt>
    <dgm:pt modelId="{6A40D45A-7392-4FAC-B51F-237499968365}">
      <dgm:prSet phldrT="[Текст]" custT="1"/>
      <dgm:spPr/>
      <dgm:t>
        <a:bodyPr/>
        <a:lstStyle/>
        <a:p>
          <a:r>
            <a:rPr kumimoji="0" lang="ru-RU" sz="1200" b="1" i="0" u="none" strike="noStrike" cap="none" normalizeH="0" baseline="0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логопеда</a:t>
          </a:r>
          <a:endParaRPr lang="ru-RU" sz="1200" b="1" dirty="0"/>
        </a:p>
      </dgm:t>
    </dgm:pt>
    <dgm:pt modelId="{DE8C69C3-4C13-4AA8-8D8E-08B1B318C795}" type="parTrans" cxnId="{FC98DE72-839F-47A2-B537-F207527512D7}">
      <dgm:prSet/>
      <dgm:spPr/>
      <dgm:t>
        <a:bodyPr/>
        <a:lstStyle/>
        <a:p>
          <a:endParaRPr lang="ru-RU" sz="1200" b="1"/>
        </a:p>
      </dgm:t>
    </dgm:pt>
    <dgm:pt modelId="{F85647A2-74F3-4EF4-B75B-77F05E84523C}" type="sibTrans" cxnId="{FC98DE72-839F-47A2-B537-F207527512D7}">
      <dgm:prSet/>
      <dgm:spPr/>
      <dgm:t>
        <a:bodyPr/>
        <a:lstStyle/>
        <a:p>
          <a:endParaRPr lang="ru-RU" sz="1200" b="1"/>
        </a:p>
      </dgm:t>
    </dgm:pt>
    <dgm:pt modelId="{0B293045-98F2-47E3-94A4-99E6F68FC0BC}">
      <dgm:prSet phldrT="[Текст]" custT="1"/>
      <dgm:spPr/>
      <dgm:t>
        <a:bodyPr/>
        <a:lstStyle/>
        <a:p>
          <a:r>
            <a:rPr kumimoji="0" lang="ru-RU" sz="1200" b="1" i="0" u="none" strike="noStrike" cap="none" normalizeH="0" baseline="0" smtClean="0">
              <a:ln/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rPr>
            <a:t>психолога</a:t>
          </a:r>
          <a:endParaRPr lang="ru-RU" sz="1200" b="1" dirty="0"/>
        </a:p>
      </dgm:t>
    </dgm:pt>
    <dgm:pt modelId="{72457B6C-B1F9-4124-97F1-D52AB925E952}" type="parTrans" cxnId="{5767ED5B-C6E1-4C3D-9ECA-3A76CE4FED93}">
      <dgm:prSet/>
      <dgm:spPr/>
      <dgm:t>
        <a:bodyPr/>
        <a:lstStyle/>
        <a:p>
          <a:endParaRPr lang="ru-RU" sz="1200" b="1"/>
        </a:p>
      </dgm:t>
    </dgm:pt>
    <dgm:pt modelId="{D1EAAEE0-A246-49CE-9DCB-0CA04217F383}" type="sibTrans" cxnId="{5767ED5B-C6E1-4C3D-9ECA-3A76CE4FED93}">
      <dgm:prSet/>
      <dgm:spPr/>
      <dgm:t>
        <a:bodyPr/>
        <a:lstStyle/>
        <a:p>
          <a:endParaRPr lang="ru-RU" sz="1200" b="1"/>
        </a:p>
      </dgm:t>
    </dgm:pt>
    <dgm:pt modelId="{2D2DB884-00E6-45D5-AEEE-46BEFBE8ED2C}">
      <dgm:prSet custT="1"/>
      <dgm:spPr/>
      <dgm:t>
        <a:bodyPr/>
        <a:lstStyle/>
        <a:p>
          <a:r>
            <a:rPr lang="ru-RU" sz="1200" b="1" dirty="0" smtClean="0"/>
            <a:t>детского невропатолога </a:t>
          </a:r>
          <a:endParaRPr lang="ru-RU" sz="1200" b="1" dirty="0"/>
        </a:p>
      </dgm:t>
    </dgm:pt>
    <dgm:pt modelId="{7BCBB8EA-8098-46C7-A989-F0CCD85E8300}" type="parTrans" cxnId="{55F10483-5F1E-430E-A6C2-B831545B86F9}">
      <dgm:prSet/>
      <dgm:spPr/>
      <dgm:t>
        <a:bodyPr/>
        <a:lstStyle/>
        <a:p>
          <a:endParaRPr lang="ru-RU" sz="1200" b="1"/>
        </a:p>
      </dgm:t>
    </dgm:pt>
    <dgm:pt modelId="{DFFB8435-149E-44A3-B280-27F787576E1E}" type="sibTrans" cxnId="{55F10483-5F1E-430E-A6C2-B831545B86F9}">
      <dgm:prSet/>
      <dgm:spPr/>
      <dgm:t>
        <a:bodyPr/>
        <a:lstStyle/>
        <a:p>
          <a:endParaRPr lang="ru-RU" sz="1200" b="1"/>
        </a:p>
      </dgm:t>
    </dgm:pt>
    <dgm:pt modelId="{797FC0F2-8DED-4657-823E-AB0D36D0DE36}">
      <dgm:prSet custT="1"/>
      <dgm:spPr/>
      <dgm:t>
        <a:bodyPr/>
        <a:lstStyle/>
        <a:p>
          <a:r>
            <a:rPr lang="ru-RU" sz="1200" b="1" dirty="0" smtClean="0"/>
            <a:t>психоневролога</a:t>
          </a:r>
          <a:endParaRPr lang="ru-RU" sz="1200" b="1" dirty="0"/>
        </a:p>
      </dgm:t>
    </dgm:pt>
    <dgm:pt modelId="{C4A2C5CB-7444-42C1-AAF3-33C7F858257F}" type="parTrans" cxnId="{C4D10C1A-13E5-4B13-B6CB-DE4C562342D7}">
      <dgm:prSet/>
      <dgm:spPr/>
      <dgm:t>
        <a:bodyPr/>
        <a:lstStyle/>
        <a:p>
          <a:endParaRPr lang="ru-RU" sz="1200" b="1"/>
        </a:p>
      </dgm:t>
    </dgm:pt>
    <dgm:pt modelId="{EAFB9B99-0A22-409D-AEA1-36A817EBC37B}" type="sibTrans" cxnId="{C4D10C1A-13E5-4B13-B6CB-DE4C562342D7}">
      <dgm:prSet/>
      <dgm:spPr/>
      <dgm:t>
        <a:bodyPr/>
        <a:lstStyle/>
        <a:p>
          <a:endParaRPr lang="ru-RU" sz="1200" b="1"/>
        </a:p>
      </dgm:t>
    </dgm:pt>
    <dgm:pt modelId="{2AEC1EC9-438E-419A-90F0-AA4D1114F444}">
      <dgm:prSet custT="1"/>
      <dgm:spPr/>
      <dgm:t>
        <a:bodyPr/>
        <a:lstStyle/>
        <a:p>
          <a:r>
            <a:rPr lang="ru-RU" sz="1200" b="1" dirty="0" smtClean="0"/>
            <a:t>отоларинголога</a:t>
          </a:r>
          <a:endParaRPr lang="ru-RU" sz="1200" b="1" dirty="0"/>
        </a:p>
      </dgm:t>
    </dgm:pt>
    <dgm:pt modelId="{B9FB76D9-096A-4C9A-A821-CE5F6B84F9CA}" type="parTrans" cxnId="{F1751B0A-A209-493B-93C6-773B85DBDC2F}">
      <dgm:prSet/>
      <dgm:spPr/>
      <dgm:t>
        <a:bodyPr/>
        <a:lstStyle/>
        <a:p>
          <a:endParaRPr lang="ru-RU" sz="1200" b="1"/>
        </a:p>
      </dgm:t>
    </dgm:pt>
    <dgm:pt modelId="{88F78BD9-21B5-4A1A-953E-A11461BC5C36}" type="sibTrans" cxnId="{F1751B0A-A209-493B-93C6-773B85DBDC2F}">
      <dgm:prSet/>
      <dgm:spPr/>
      <dgm:t>
        <a:bodyPr/>
        <a:lstStyle/>
        <a:p>
          <a:endParaRPr lang="ru-RU" sz="1200" b="1"/>
        </a:p>
      </dgm:t>
    </dgm:pt>
    <dgm:pt modelId="{4977ECEF-AC98-4B60-A94C-179764DA40C3}">
      <dgm:prSet custT="1"/>
      <dgm:spPr/>
      <dgm:t>
        <a:bodyPr/>
        <a:lstStyle/>
        <a:p>
          <a:r>
            <a:rPr lang="ru-RU" sz="1200" b="1" dirty="0" smtClean="0"/>
            <a:t>дефектолога</a:t>
          </a:r>
          <a:endParaRPr lang="ru-RU" sz="1200" b="1" dirty="0"/>
        </a:p>
      </dgm:t>
    </dgm:pt>
    <dgm:pt modelId="{849825C3-9008-4CAE-85B6-53A6E9D0D265}" type="parTrans" cxnId="{8AC34234-6C93-4F0A-83AC-7A508AB30C43}">
      <dgm:prSet/>
      <dgm:spPr/>
      <dgm:t>
        <a:bodyPr/>
        <a:lstStyle/>
        <a:p>
          <a:endParaRPr lang="ru-RU" sz="1200" b="1"/>
        </a:p>
      </dgm:t>
    </dgm:pt>
    <dgm:pt modelId="{76478D99-F76D-4A6D-8B38-35C230BD39F9}" type="sibTrans" cxnId="{8AC34234-6C93-4F0A-83AC-7A508AB30C43}">
      <dgm:prSet/>
      <dgm:spPr/>
      <dgm:t>
        <a:bodyPr/>
        <a:lstStyle/>
        <a:p>
          <a:endParaRPr lang="ru-RU" sz="1200" b="1"/>
        </a:p>
      </dgm:t>
    </dgm:pt>
    <dgm:pt modelId="{9EA36E9E-20AC-4295-94AB-1EBEFE065216}" type="pres">
      <dgm:prSet presAssocID="{CAFEEE43-395C-4087-B51D-81D01AD6D1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18E008-F10D-468C-8080-5846258ECC9A}" type="pres">
      <dgm:prSet presAssocID="{47F44E57-DD9F-4BF2-8E9C-B2937E282114}" presName="centerShape" presStyleLbl="node0" presStyleIdx="0" presStyleCnt="1" custScaleX="200108" custScaleY="103912"/>
      <dgm:spPr/>
      <dgm:t>
        <a:bodyPr/>
        <a:lstStyle/>
        <a:p>
          <a:endParaRPr lang="ru-RU"/>
        </a:p>
      </dgm:t>
    </dgm:pt>
    <dgm:pt modelId="{98AEAF31-8D75-4EA7-9EDD-588B94BA33AA}" type="pres">
      <dgm:prSet presAssocID="{7BCBB8EA-8098-46C7-A989-F0CCD85E8300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A5BAEF45-C966-4B1A-8428-8B7A94A1BD5E}" type="pres">
      <dgm:prSet presAssocID="{2D2DB884-00E6-45D5-AEEE-46BEFBE8ED2C}" presName="node" presStyleLbl="node1" presStyleIdx="0" presStyleCnt="6" custScaleX="151323" custScaleY="54574" custRadScaleRad="117532" custRadScaleInc="4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5C54F-97EC-4DFB-B638-4671665CAD9E}" type="pres">
      <dgm:prSet presAssocID="{C4A2C5CB-7444-42C1-AAF3-33C7F858257F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2035F69D-60FF-4352-A2BD-D984CF042BBA}" type="pres">
      <dgm:prSet presAssocID="{797FC0F2-8DED-4657-823E-AB0D36D0DE36}" presName="node" presStyleLbl="node1" presStyleIdx="1" presStyleCnt="6" custScaleX="139443" custScaleY="57490" custRadScaleRad="104870" custRadScaleInc="-19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36D70-0A15-4DCC-8287-C802E85B69B5}" type="pres">
      <dgm:prSet presAssocID="{DE8C69C3-4C13-4AA8-8D8E-08B1B318C795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5D1A08F4-E194-41ED-8575-960340B162AA}" type="pres">
      <dgm:prSet presAssocID="{6A40D45A-7392-4FAC-B51F-237499968365}" presName="node" presStyleLbl="node1" presStyleIdx="2" presStyleCnt="6" custScaleY="49642" custRadScaleRad="89666" custRadScaleInc="-8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3D8CD-7A7C-4212-82EF-E340DB668955}" type="pres">
      <dgm:prSet presAssocID="{B9FB76D9-096A-4C9A-A821-CE5F6B84F9CA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87B7A893-B8CE-4CDD-B6E2-6813C8609F72}" type="pres">
      <dgm:prSet presAssocID="{2AEC1EC9-438E-419A-90F0-AA4D1114F444}" presName="node" presStyleLbl="node1" presStyleIdx="3" presStyleCnt="6" custScaleX="130946" custScaleY="45943" custRadScaleRad="90072" custRadScaleInc="6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8C005-D370-42A5-82A0-C46A2DB02A9F}" type="pres">
      <dgm:prSet presAssocID="{849825C3-9008-4CAE-85B6-53A6E9D0D265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7862457F-7B8F-4D0F-BE1B-61581FF26C3B}" type="pres">
      <dgm:prSet presAssocID="{4977ECEF-AC98-4B60-A94C-179764DA40C3}" presName="node" presStyleLbl="node1" presStyleIdx="4" presStyleCnt="6" custScaleY="54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F8E77-4258-4DB5-9635-2CE1345757B7}" type="pres">
      <dgm:prSet presAssocID="{72457B6C-B1F9-4124-97F1-D52AB925E952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9E29F629-73A9-484A-9820-A359E0695018}" type="pres">
      <dgm:prSet presAssocID="{0B293045-98F2-47E3-94A4-99E6F68FC0BC}" presName="node" presStyleLbl="node1" presStyleIdx="5" presStyleCnt="6" custScaleX="115173" custScaleY="56411" custRadScaleRad="121232" custRadScaleInc="-23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98DE72-839F-47A2-B537-F207527512D7}" srcId="{47F44E57-DD9F-4BF2-8E9C-B2937E282114}" destId="{6A40D45A-7392-4FAC-B51F-237499968365}" srcOrd="2" destOrd="0" parTransId="{DE8C69C3-4C13-4AA8-8D8E-08B1B318C795}" sibTransId="{F85647A2-74F3-4EF4-B75B-77F05E84523C}"/>
    <dgm:cxn modelId="{171E1DF1-318F-454C-ACB8-DA7FD3F253A3}" type="presOf" srcId="{797FC0F2-8DED-4657-823E-AB0D36D0DE36}" destId="{2035F69D-60FF-4352-A2BD-D984CF042BBA}" srcOrd="0" destOrd="0" presId="urn:microsoft.com/office/officeart/2005/8/layout/radial4"/>
    <dgm:cxn modelId="{FC7F3B95-F135-4415-A907-301BF7CB15A4}" srcId="{CAFEEE43-395C-4087-B51D-81D01AD6D17C}" destId="{47F44E57-DD9F-4BF2-8E9C-B2937E282114}" srcOrd="0" destOrd="0" parTransId="{1E713A37-6BB1-4360-B37D-43AEE8F21D62}" sibTransId="{2E9B427D-AA9F-464F-B3A2-46533558D921}"/>
    <dgm:cxn modelId="{6DC3BDF1-674B-47DD-83DE-7B0F46E8DA3E}" type="presOf" srcId="{2AEC1EC9-438E-419A-90F0-AA4D1114F444}" destId="{87B7A893-B8CE-4CDD-B6E2-6813C8609F72}" srcOrd="0" destOrd="0" presId="urn:microsoft.com/office/officeart/2005/8/layout/radial4"/>
    <dgm:cxn modelId="{55F10483-5F1E-430E-A6C2-B831545B86F9}" srcId="{47F44E57-DD9F-4BF2-8E9C-B2937E282114}" destId="{2D2DB884-00E6-45D5-AEEE-46BEFBE8ED2C}" srcOrd="0" destOrd="0" parTransId="{7BCBB8EA-8098-46C7-A989-F0CCD85E8300}" sibTransId="{DFFB8435-149E-44A3-B280-27F787576E1E}"/>
    <dgm:cxn modelId="{CE578039-AF34-4AA3-A06C-A7905F03E660}" type="presOf" srcId="{72457B6C-B1F9-4124-97F1-D52AB925E952}" destId="{97BF8E77-4258-4DB5-9635-2CE1345757B7}" srcOrd="0" destOrd="0" presId="urn:microsoft.com/office/officeart/2005/8/layout/radial4"/>
    <dgm:cxn modelId="{5767ED5B-C6E1-4C3D-9ECA-3A76CE4FED93}" srcId="{47F44E57-DD9F-4BF2-8E9C-B2937E282114}" destId="{0B293045-98F2-47E3-94A4-99E6F68FC0BC}" srcOrd="5" destOrd="0" parTransId="{72457B6C-B1F9-4124-97F1-D52AB925E952}" sibTransId="{D1EAAEE0-A246-49CE-9DCB-0CA04217F383}"/>
    <dgm:cxn modelId="{EB00043E-A7E2-4A2F-B38E-EA2E15F4FF09}" type="presOf" srcId="{6A40D45A-7392-4FAC-B51F-237499968365}" destId="{5D1A08F4-E194-41ED-8575-960340B162AA}" srcOrd="0" destOrd="0" presId="urn:microsoft.com/office/officeart/2005/8/layout/radial4"/>
    <dgm:cxn modelId="{F1751B0A-A209-493B-93C6-773B85DBDC2F}" srcId="{47F44E57-DD9F-4BF2-8E9C-B2937E282114}" destId="{2AEC1EC9-438E-419A-90F0-AA4D1114F444}" srcOrd="3" destOrd="0" parTransId="{B9FB76D9-096A-4C9A-A821-CE5F6B84F9CA}" sibTransId="{88F78BD9-21B5-4A1A-953E-A11461BC5C36}"/>
    <dgm:cxn modelId="{6C6C59A8-37DC-4A4E-AFE0-8C88FEEC89AD}" type="presOf" srcId="{DE8C69C3-4C13-4AA8-8D8E-08B1B318C795}" destId="{3C636D70-0A15-4DCC-8287-C802E85B69B5}" srcOrd="0" destOrd="0" presId="urn:microsoft.com/office/officeart/2005/8/layout/radial4"/>
    <dgm:cxn modelId="{04843698-D229-490F-B327-24C62FB82BAA}" type="presOf" srcId="{7BCBB8EA-8098-46C7-A989-F0CCD85E8300}" destId="{98AEAF31-8D75-4EA7-9EDD-588B94BA33AA}" srcOrd="0" destOrd="0" presId="urn:microsoft.com/office/officeart/2005/8/layout/radial4"/>
    <dgm:cxn modelId="{474BDE19-3A11-46E9-A0B3-020976E58E3F}" type="presOf" srcId="{CAFEEE43-395C-4087-B51D-81D01AD6D17C}" destId="{9EA36E9E-20AC-4295-94AB-1EBEFE065216}" srcOrd="0" destOrd="0" presId="urn:microsoft.com/office/officeart/2005/8/layout/radial4"/>
    <dgm:cxn modelId="{47490C21-7334-40D9-BC17-185D757FF55C}" type="presOf" srcId="{4977ECEF-AC98-4B60-A94C-179764DA40C3}" destId="{7862457F-7B8F-4D0F-BE1B-61581FF26C3B}" srcOrd="0" destOrd="0" presId="urn:microsoft.com/office/officeart/2005/8/layout/radial4"/>
    <dgm:cxn modelId="{AA688C61-54EB-42D1-AC80-BE2C24420E6C}" type="presOf" srcId="{2D2DB884-00E6-45D5-AEEE-46BEFBE8ED2C}" destId="{A5BAEF45-C966-4B1A-8428-8B7A94A1BD5E}" srcOrd="0" destOrd="0" presId="urn:microsoft.com/office/officeart/2005/8/layout/radial4"/>
    <dgm:cxn modelId="{BE1ABA95-1542-4904-8F74-E3F74DCCC0B6}" type="presOf" srcId="{849825C3-9008-4CAE-85B6-53A6E9D0D265}" destId="{4F98C005-D370-42A5-82A0-C46A2DB02A9F}" srcOrd="0" destOrd="0" presId="urn:microsoft.com/office/officeart/2005/8/layout/radial4"/>
    <dgm:cxn modelId="{42CFEA26-0EA4-4813-AF13-60F992829B40}" type="presOf" srcId="{47F44E57-DD9F-4BF2-8E9C-B2937E282114}" destId="{9318E008-F10D-468C-8080-5846258ECC9A}" srcOrd="0" destOrd="0" presId="urn:microsoft.com/office/officeart/2005/8/layout/radial4"/>
    <dgm:cxn modelId="{FE6CAEEA-313E-42A3-91AD-7E32A18F6608}" type="presOf" srcId="{B9FB76D9-096A-4C9A-A821-CE5F6B84F9CA}" destId="{BD43D8CD-7A7C-4212-82EF-E340DB668955}" srcOrd="0" destOrd="0" presId="urn:microsoft.com/office/officeart/2005/8/layout/radial4"/>
    <dgm:cxn modelId="{C4D10C1A-13E5-4B13-B6CB-DE4C562342D7}" srcId="{47F44E57-DD9F-4BF2-8E9C-B2937E282114}" destId="{797FC0F2-8DED-4657-823E-AB0D36D0DE36}" srcOrd="1" destOrd="0" parTransId="{C4A2C5CB-7444-42C1-AAF3-33C7F858257F}" sibTransId="{EAFB9B99-0A22-409D-AEA1-36A817EBC37B}"/>
    <dgm:cxn modelId="{8AC34234-6C93-4F0A-83AC-7A508AB30C43}" srcId="{47F44E57-DD9F-4BF2-8E9C-B2937E282114}" destId="{4977ECEF-AC98-4B60-A94C-179764DA40C3}" srcOrd="4" destOrd="0" parTransId="{849825C3-9008-4CAE-85B6-53A6E9D0D265}" sibTransId="{76478D99-F76D-4A6D-8B38-35C230BD39F9}"/>
    <dgm:cxn modelId="{E9D1D4E1-7BA4-414A-83A0-19F5FBECE243}" type="presOf" srcId="{C4A2C5CB-7444-42C1-AAF3-33C7F858257F}" destId="{B495C54F-97EC-4DFB-B638-4671665CAD9E}" srcOrd="0" destOrd="0" presId="urn:microsoft.com/office/officeart/2005/8/layout/radial4"/>
    <dgm:cxn modelId="{E849D9DD-D406-4FAF-84D9-B9DB39A012B6}" type="presOf" srcId="{0B293045-98F2-47E3-94A4-99E6F68FC0BC}" destId="{9E29F629-73A9-484A-9820-A359E0695018}" srcOrd="0" destOrd="0" presId="urn:microsoft.com/office/officeart/2005/8/layout/radial4"/>
    <dgm:cxn modelId="{BE73A02D-A9F1-4F07-8B37-A1179E3BF93E}" type="presParOf" srcId="{9EA36E9E-20AC-4295-94AB-1EBEFE065216}" destId="{9318E008-F10D-468C-8080-5846258ECC9A}" srcOrd="0" destOrd="0" presId="urn:microsoft.com/office/officeart/2005/8/layout/radial4"/>
    <dgm:cxn modelId="{B4C012AC-1B72-4A12-ACF4-E3843FBB1374}" type="presParOf" srcId="{9EA36E9E-20AC-4295-94AB-1EBEFE065216}" destId="{98AEAF31-8D75-4EA7-9EDD-588B94BA33AA}" srcOrd="1" destOrd="0" presId="urn:microsoft.com/office/officeart/2005/8/layout/radial4"/>
    <dgm:cxn modelId="{F7ECE983-486A-422E-BA7C-C3B7443DF31E}" type="presParOf" srcId="{9EA36E9E-20AC-4295-94AB-1EBEFE065216}" destId="{A5BAEF45-C966-4B1A-8428-8B7A94A1BD5E}" srcOrd="2" destOrd="0" presId="urn:microsoft.com/office/officeart/2005/8/layout/radial4"/>
    <dgm:cxn modelId="{E476119D-DA42-4AD1-B88E-8D44E74839FB}" type="presParOf" srcId="{9EA36E9E-20AC-4295-94AB-1EBEFE065216}" destId="{B495C54F-97EC-4DFB-B638-4671665CAD9E}" srcOrd="3" destOrd="0" presId="urn:microsoft.com/office/officeart/2005/8/layout/radial4"/>
    <dgm:cxn modelId="{8F09C9FC-DF26-4995-A7DA-3B9E53ADB4BD}" type="presParOf" srcId="{9EA36E9E-20AC-4295-94AB-1EBEFE065216}" destId="{2035F69D-60FF-4352-A2BD-D984CF042BBA}" srcOrd="4" destOrd="0" presId="urn:microsoft.com/office/officeart/2005/8/layout/radial4"/>
    <dgm:cxn modelId="{6935F05C-9145-442D-B299-D53E167FB3F8}" type="presParOf" srcId="{9EA36E9E-20AC-4295-94AB-1EBEFE065216}" destId="{3C636D70-0A15-4DCC-8287-C802E85B69B5}" srcOrd="5" destOrd="0" presId="urn:microsoft.com/office/officeart/2005/8/layout/radial4"/>
    <dgm:cxn modelId="{050BACD0-252C-4EA3-92F8-7871E2D4D4D8}" type="presParOf" srcId="{9EA36E9E-20AC-4295-94AB-1EBEFE065216}" destId="{5D1A08F4-E194-41ED-8575-960340B162AA}" srcOrd="6" destOrd="0" presId="urn:microsoft.com/office/officeart/2005/8/layout/radial4"/>
    <dgm:cxn modelId="{00FE6474-5E8C-4F7E-8F80-791C0EA5E050}" type="presParOf" srcId="{9EA36E9E-20AC-4295-94AB-1EBEFE065216}" destId="{BD43D8CD-7A7C-4212-82EF-E340DB668955}" srcOrd="7" destOrd="0" presId="urn:microsoft.com/office/officeart/2005/8/layout/radial4"/>
    <dgm:cxn modelId="{4074A06D-D577-4688-A6DB-0A5198F118CF}" type="presParOf" srcId="{9EA36E9E-20AC-4295-94AB-1EBEFE065216}" destId="{87B7A893-B8CE-4CDD-B6E2-6813C8609F72}" srcOrd="8" destOrd="0" presId="urn:microsoft.com/office/officeart/2005/8/layout/radial4"/>
    <dgm:cxn modelId="{A8325A3A-BD33-42F4-A24C-BD801E85173B}" type="presParOf" srcId="{9EA36E9E-20AC-4295-94AB-1EBEFE065216}" destId="{4F98C005-D370-42A5-82A0-C46A2DB02A9F}" srcOrd="9" destOrd="0" presId="urn:microsoft.com/office/officeart/2005/8/layout/radial4"/>
    <dgm:cxn modelId="{E445E2E3-0A89-4BDB-BC96-602D2980BE69}" type="presParOf" srcId="{9EA36E9E-20AC-4295-94AB-1EBEFE065216}" destId="{7862457F-7B8F-4D0F-BE1B-61581FF26C3B}" srcOrd="10" destOrd="0" presId="urn:microsoft.com/office/officeart/2005/8/layout/radial4"/>
    <dgm:cxn modelId="{370BD51E-28F7-48A3-A4EE-CD2C88B7AA67}" type="presParOf" srcId="{9EA36E9E-20AC-4295-94AB-1EBEFE065216}" destId="{97BF8E77-4258-4DB5-9635-2CE1345757B7}" srcOrd="11" destOrd="0" presId="urn:microsoft.com/office/officeart/2005/8/layout/radial4"/>
    <dgm:cxn modelId="{5F2B5CF5-76BA-4E20-ACF1-A8A2FD02689C}" type="presParOf" srcId="{9EA36E9E-20AC-4295-94AB-1EBEFE065216}" destId="{9E29F629-73A9-484A-9820-A359E0695018}" srcOrd="12" destOrd="0" presId="urn:microsoft.com/office/officeart/2005/8/layout/radial4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2D2624-AD77-414C-B44B-1D3881E1306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F3738F-EB23-4B1B-B6E2-C7AB461323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428604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all" normalizeH="0" baseline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ЗРР - задержка речевого развития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all" normalizeH="0" baseline="0" dirty="0" smtClean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all" normalizeH="0" baseline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– отставание речевого развития ребенка от возрастной нормы в возрасте до 4 лет.</a:t>
            </a:r>
            <a:endParaRPr kumimoji="0" lang="ru-RU" sz="1800" b="1" i="0" u="none" strike="noStrike" cap="all" normalizeH="0" baseline="0" dirty="0" smtClean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143117"/>
            <a:ext cx="67866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 Изучая анамнез детей с задержкой речевого развития, специалисты установили, что к нарушению нормального становления речи у детей могут приводить различные неблагоприятные воздействия в период внутриутробного развития, преждевременные, длительные или стремительные роды, долгий безводный период, родовые травмы, асфиксия плода в родах и даже ранний перевод ребенка на искусственное вскармливание.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 w="889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autoRev="1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0" autoRev="1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Причины возникновения ЗРР </a:t>
            </a:r>
            <a:endParaRPr lang="ru-RU" sz="32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1714488"/>
          <a:ext cx="74295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 w="889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435901-C86C-4EB6-BED2-B26C0B30D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B435901-C86C-4EB6-BED2-B26C0B30D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5B435901-C86C-4EB6-BED2-B26C0B30D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E7AF91-880A-4A78-80F7-70867617D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ACE7AF91-880A-4A78-80F7-70867617D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CE7AF91-880A-4A78-80F7-70867617D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D8FAA7-3502-45D9-A560-2BF3314AB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FDD8FAA7-3502-45D9-A560-2BF3314AB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FDD8FAA7-3502-45D9-A560-2BF3314AB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C86D14-1207-4E80-AFAE-7DC89B021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1FC86D14-1207-4E80-AFAE-7DC89B021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1FC86D14-1207-4E80-AFAE-7DC89B021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607EF3-2FB0-4062-AA9D-7EBC529D2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5C607EF3-2FB0-4062-AA9D-7EBC529D2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5C607EF3-2FB0-4062-AA9D-7EBC529D2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85838C-F453-4163-A76A-8F8B58AF0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C85838C-F453-4163-A76A-8F8B58AF0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AC85838C-F453-4163-A76A-8F8B58AF0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3527BB-269F-4726-9B09-AFDD8B1F1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8E3527BB-269F-4726-9B09-AFDD8B1F1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8E3527BB-269F-4726-9B09-AFDD8B1F1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ED198E-5DD5-453F-822A-EF061748F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E0ED198E-5DD5-453F-822A-EF061748F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E0ED198E-5DD5-453F-822A-EF061748F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14290"/>
            <a:ext cx="8786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Развитие речи ребенка связанно с постепенным овладением языком: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857232"/>
            <a:ext cx="74295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6000768"/>
            <a:ext cx="864399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Сосуществование слов, правильно и неправильно произносимых, — основная закономерность начальных этапов становления речи у детей.</a:t>
            </a:r>
            <a:endParaRPr lang="ru-RU" sz="1400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2643174" y="17144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00034" y="1214422"/>
            <a:ext cx="3714776" cy="24929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/>
              <a:t>Крики - возникают с рождения</a:t>
            </a:r>
            <a:br>
              <a:rPr lang="ru-RU" sz="1200" dirty="0" smtClean="0"/>
            </a:br>
            <a:r>
              <a:rPr lang="ru-RU" sz="1200" dirty="0" err="1" smtClean="0"/>
              <a:t>Гуление</a:t>
            </a:r>
            <a:r>
              <a:rPr lang="ru-RU" sz="1200" dirty="0" smtClean="0"/>
              <a:t> – протяжное произнесение гласных и слогов с горловыми согласными (</a:t>
            </a:r>
            <a:r>
              <a:rPr lang="ru-RU" sz="1200" dirty="0" err="1" smtClean="0"/>
              <a:t>гу</a:t>
            </a:r>
            <a:r>
              <a:rPr lang="ru-RU" sz="1200" dirty="0" smtClean="0"/>
              <a:t>, агу, </a:t>
            </a:r>
            <a:r>
              <a:rPr lang="ru-RU" sz="1200" dirty="0" err="1" smtClean="0"/>
              <a:t>гы</a:t>
            </a:r>
            <a:r>
              <a:rPr lang="ru-RU" sz="1200" dirty="0" smtClean="0"/>
              <a:t>) с 2 до 5-7 месяцев.</a:t>
            </a:r>
          </a:p>
          <a:p>
            <a:r>
              <a:rPr lang="ru-RU" sz="1200" dirty="0" smtClean="0"/>
              <a:t>Лепет – многократное повторение слогов, с губными и переднеязычными согласными (</a:t>
            </a:r>
            <a:r>
              <a:rPr lang="ru-RU" sz="1200" dirty="0" err="1" smtClean="0"/>
              <a:t>ма-ма-ма</a:t>
            </a:r>
            <a:r>
              <a:rPr lang="ru-RU" sz="1200" dirty="0" smtClean="0"/>
              <a:t>, </a:t>
            </a:r>
            <a:r>
              <a:rPr lang="ru-RU" sz="1200" dirty="0" err="1" smtClean="0"/>
              <a:t>бу-бу-бу</a:t>
            </a:r>
            <a:r>
              <a:rPr lang="ru-RU" sz="1200" dirty="0" smtClean="0"/>
              <a:t>) начало с 4-7,5 месяцев</a:t>
            </a:r>
          </a:p>
          <a:p>
            <a:r>
              <a:rPr lang="ru-RU" sz="1200" dirty="0" smtClean="0"/>
              <a:t>Слова - переход осуществляется на фоне продолжающегося лепета: </a:t>
            </a:r>
            <a:r>
              <a:rPr lang="ru-RU" sz="1200" dirty="0" err="1" smtClean="0"/>
              <a:t>лепетные</a:t>
            </a:r>
            <a:r>
              <a:rPr lang="ru-RU" sz="1200" dirty="0" smtClean="0"/>
              <a:t> слова (мама, папа, бобо, бах, </a:t>
            </a:r>
            <a:r>
              <a:rPr lang="ru-RU" sz="1200" dirty="0" err="1" smtClean="0"/>
              <a:t>ам</a:t>
            </a:r>
            <a:r>
              <a:rPr lang="ru-RU" sz="1200" dirty="0" smtClean="0"/>
              <a:t>, дай) с 11-12 месяцев</a:t>
            </a:r>
          </a:p>
          <a:p>
            <a:r>
              <a:rPr lang="ru-RU" sz="1200" dirty="0" smtClean="0"/>
              <a:t>Появление слов взрослого лексикона (молоко –</a:t>
            </a:r>
            <a:r>
              <a:rPr lang="ru-RU" sz="1200" dirty="0" err="1" smtClean="0"/>
              <a:t>моко</a:t>
            </a:r>
            <a:r>
              <a:rPr lang="ru-RU" sz="1200" dirty="0" smtClean="0"/>
              <a:t>, </a:t>
            </a:r>
            <a:r>
              <a:rPr lang="ru-RU" sz="1200" dirty="0" err="1" smtClean="0"/>
              <a:t>мами</a:t>
            </a:r>
            <a:r>
              <a:rPr lang="ru-RU" sz="1200" dirty="0" smtClean="0"/>
              <a:t> – возьми, мака – маленькая, </a:t>
            </a:r>
            <a:r>
              <a:rPr lang="ru-RU" sz="1200" dirty="0" err="1" smtClean="0"/>
              <a:t>титики</a:t>
            </a:r>
            <a:r>
              <a:rPr lang="ru-RU" sz="1200" dirty="0" smtClean="0"/>
              <a:t> –часики) начало с 1 года 7/ 9 месяцев. 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14290"/>
            <a:ext cx="8786874" cy="6357982"/>
          </a:xfrm>
          <a:prstGeom prst="rect">
            <a:avLst/>
          </a:prstGeom>
          <a:noFill/>
          <a:ln w="889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3311F1-5656-4291-923D-F9A85F31D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C83311F1-5656-4291-923D-F9A85F31D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493C88C-F71B-434E-9EC0-12132D879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2493C88C-F71B-434E-9EC0-12132D879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4D57A7-369B-4280-8189-21C794AEB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>
                                            <p:graphicEl>
                                              <a:dgm id="{E74D57A7-369B-4280-8189-21C794AEB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B15CEF-35C2-46FA-99DB-9318A6177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>
                                            <p:graphicEl>
                                              <a:dgm id="{A2B15CEF-35C2-46FA-99DB-9318A61778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3DECB1-7977-4161-AB66-47A5F7815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graphicEl>
                                              <a:dgm id="{5F3DECB1-7977-4161-AB66-47A5F7815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1FB0763-CC67-483D-889B-90FA541E0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>
                                            <p:graphicEl>
                                              <a:dgm id="{21FB0763-CC67-483D-889B-90FA541E0D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07EF7AC-05AC-400A-975D-B10CF4E6D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>
                                            <p:graphicEl>
                                              <a:dgm id="{207EF7AC-05AC-400A-975D-B10CF4E6D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6F4E6CB-E507-4616-AA42-30EACACE7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graphicEl>
                                              <a:dgm id="{06F4E6CB-E507-4616-AA42-30EACACE7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53428E-9984-4354-9B35-1A2637C5A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>
                                            <p:graphicEl>
                                              <a:dgm id="{1F53428E-9984-4354-9B35-1A2637C5A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9" grpId="0">
        <p:bldSub>
          <a:bldDgm bld="one"/>
        </p:bldSub>
      </p:bldGraphic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571480"/>
            <a:ext cx="62151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Рост словаря ребенка от года и старше</a:t>
            </a:r>
            <a:endParaRPr lang="ru-RU" sz="28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1857364"/>
          <a:ext cx="6096000" cy="36576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28760"/>
                <a:gridCol w="4667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возраст</a:t>
                      </a:r>
                      <a:endParaRPr lang="ru-RU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объем</a:t>
                      </a:r>
                      <a:r>
                        <a:rPr lang="ru-RU" sz="2400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словарного запаса</a:t>
                      </a:r>
                      <a:endParaRPr lang="ru-RU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1год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5-9 слов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1,5 года 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от 20 до 40 (у разных авторов)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2 года 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от 50 до 200 слов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3 года 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от 800 до 1000 слов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3,5 года 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1100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4 года 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1600 - 1900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5 лет 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1900 - 2200</a:t>
                      </a:r>
                      <a:endParaRPr lang="ru-RU" sz="2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 w="889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00166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357166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в психическом развитии ребенка речь имеет важное значение</a:t>
            </a:r>
            <a:endParaRPr lang="ru-RU" sz="28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 w="889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B05A52-4562-4666-9BF6-561ABE37F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7BB05A52-4562-4666-9BF6-561ABE37F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7BB05A52-4562-4666-9BF6-561ABE37F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CAC3-85C8-4DAD-8A92-9D123F6D2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6740CAC3-85C8-4DAD-8A92-9D123F6D2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6740CAC3-85C8-4DAD-8A92-9D123F6D2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BBFB43-30EA-415F-9F61-D47540C07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FEBBFB43-30EA-415F-9F61-D47540C07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FEBBFB43-30EA-415F-9F61-D47540C07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442717-7C4C-4636-8A89-6D356BB55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B7442717-7C4C-4636-8A89-6D356BB55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B7442717-7C4C-4636-8A89-6D356BB55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B59BA8-3029-49D7-BCB5-9885EC80E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05B59BA8-3029-49D7-BCB5-9885EC80E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05B59BA8-3029-49D7-BCB5-9885EC80E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958F8F-E4CE-40AA-A9CD-4E0C51B0F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38958F8F-E4CE-40AA-A9CD-4E0C51B0F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38958F8F-E4CE-40AA-A9CD-4E0C51B0F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2B5879-656F-441D-A5BF-07166B99A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BC2B5879-656F-441D-A5BF-07166B99A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BC2B5879-656F-441D-A5BF-07166B99A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2"/>
            <a:ext cx="7072362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Задержка в развитии речи (ЗРР)</a:t>
            </a:r>
            <a:r>
              <a:rPr lang="ru-RU" dirty="0"/>
              <a:t> отражается на формировании всей психики ребенка. Она затрудняет общение ребенка с окружающими, препятствует правильному формированию познавательных процессов, влияет на эмоционально-волевую сферу.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1928802"/>
            <a:ext cx="8366393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Задержка в развитии речи у детей требует обязательной логопедической коррекции.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2500306"/>
          <a:ext cx="7715304" cy="353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71604" y="6072206"/>
            <a:ext cx="6191118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Занятия важно начинать как можно раньше и не ждать возрастного рубежа 4-х лет.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18E008-F10D-468C-8080-5846258EC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9318E008-F10D-468C-8080-5846258ECC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AEAF31-8D75-4EA7-9EDD-588B94BA3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98AEAF31-8D75-4EA7-9EDD-588B94BA3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BAEF45-C966-4B1A-8428-8B7A94A1B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5BAEF45-C966-4B1A-8428-8B7A94A1B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95C54F-97EC-4DFB-B638-4671665CA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495C54F-97EC-4DFB-B638-4671665CAD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35F69D-60FF-4352-A2BD-D984CF042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2035F69D-60FF-4352-A2BD-D984CF042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636D70-0A15-4DCC-8287-C802E85B6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3C636D70-0A15-4DCC-8287-C802E85B69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1A08F4-E194-41ED-8575-960340B16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5D1A08F4-E194-41ED-8575-960340B162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43D8CD-7A7C-4212-82EF-E340DB668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BD43D8CD-7A7C-4212-82EF-E340DB668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B7A893-B8CE-4CDD-B6E2-6813C8609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87B7A893-B8CE-4CDD-B6E2-6813C8609F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98C005-D370-42A5-82A0-C46A2DB02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4F98C005-D370-42A5-82A0-C46A2DB02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62457F-7B8F-4D0F-BE1B-61581FF26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7862457F-7B8F-4D0F-BE1B-61581FF26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BF8E77-4258-4DB5-9635-2CE134575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97BF8E77-4258-4DB5-9635-2CE1345757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29F629-73A9-484A-9820-A359E0695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9E29F629-73A9-484A-9820-A359E0695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09" grpId="0" animBg="1"/>
      <p:bldGraphic spid="4" grpId="0">
        <p:bldSub>
          <a:bldDgm bld="lvlOne"/>
        </p:bldSub>
      </p:bldGraphic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642918"/>
            <a:ext cx="700092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Очень важно, чтобы родители, заметив у малыша признаки задержки речевого развития , не просто надеялись на помощь специалистов, но и сами активно занимались с ребенком.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786058"/>
            <a:ext cx="6858048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Работа с ребенком происходит в игровой форме, без давления на малыша, если ребенок не в настроении, то лучше отложить </a:t>
            </a:r>
            <a:r>
              <a:rPr lang="ru-RU" sz="2400" b="1" dirty="0" smtClean="0"/>
              <a:t>занятие</a:t>
            </a:r>
            <a:r>
              <a:rPr lang="ru-RU" sz="2400" dirty="0" smtClean="0"/>
              <a:t>. Для того чтобы занятие было интересным и увлекательным необходимо использовать </a:t>
            </a:r>
            <a:r>
              <a:rPr lang="ru-RU" sz="2400" b="1" dirty="0" smtClean="0"/>
              <a:t>наглядный материал</a:t>
            </a:r>
            <a:r>
              <a:rPr lang="ru-RU" sz="2400" dirty="0" smtClean="0"/>
              <a:t>, различных игрушек, которые бы не отвлекали малыша, а наоборот вовлекали в учебный процесс.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214290"/>
            <a:ext cx="8715436" cy="6357982"/>
          </a:xfrm>
          <a:prstGeom prst="rect">
            <a:avLst/>
          </a:prstGeom>
          <a:noFill/>
          <a:ln w="88900"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Список использованных источников:</a:t>
            </a:r>
            <a:endParaRPr lang="ru-RU" sz="28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42984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52000">
              <a:buFont typeface="+mj-lt"/>
              <a:buAutoNum type="arabicPeriod"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Белянин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В.П. Психолингвистика –М., 2005</a:t>
            </a:r>
          </a:p>
          <a:p>
            <a:pPr lvl="0" indent="2520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Васильева Н. И. Профилактика задержки речевого развития у детей раннего возраста // ж «Логопед» – 2004 (от 13.01)</a:t>
            </a:r>
          </a:p>
          <a:p>
            <a:pPr lvl="0" indent="252000">
              <a:buFont typeface="+mj-lt"/>
              <a:buAutoNum type="arabicPeriod"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ГрибоваО.Е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Что делать, если Ваш ребенок не говорит? - М., 2004.</a:t>
            </a:r>
          </a:p>
          <a:p>
            <a:pPr lvl="0" indent="2520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Данилова Е. Раннее развитие детей [Электронный ресурс] /  Е. Данилова -  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http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danilova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ru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publication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devel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7_05_01.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htm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indent="2520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Ильина Н. Почему у ребенка речь формируется с задержкой? // Информационный сайт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defectolog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ru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[Электронный ресурс] -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http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defectolog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ru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articles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/27/28/?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theme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=18 </a:t>
            </a:r>
          </a:p>
          <a:p>
            <a:pPr lvl="0" indent="2520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Курочкина М. Задержка речевого развития – 2009 (от 22.11) [Электронный ресурс] -http://www.womenhealthnet.ru. </a:t>
            </a:r>
          </a:p>
          <a:p>
            <a:pPr lvl="0" indent="2520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Логопедический портал [Электронный ресурс] -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http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logoped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online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ru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index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php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3?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id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=13 </a:t>
            </a:r>
          </a:p>
          <a:p>
            <a:pPr lvl="0" indent="2520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Родителям о речи ребенка. Информационно-деловое оснащение ДОУ. // сост. Н.В.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Нищева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С.Пб:Детство-пресс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2010 г.</a:t>
            </a:r>
          </a:p>
          <a:p>
            <a:pPr lvl="0" indent="2520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Рубинштейн С. Л. . Основы общей психологии. - СПб., 1998.</a:t>
            </a:r>
          </a:p>
          <a:p>
            <a:pPr lvl="0" indent="252000">
              <a:buFont typeface="+mj-lt"/>
              <a:buAutoNum type="arabicPeriod"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Шамшуро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Елена Задержка речевого развития//ж. «Няня» - 2001 год № 4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450</Words>
  <Application>Microsoft Office PowerPoint</Application>
  <PresentationFormat>Экран (4:3)</PresentationFormat>
  <Paragraphs>185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кнопик</dc:creator>
  <cp:lastModifiedBy>Alex</cp:lastModifiedBy>
  <cp:revision>42</cp:revision>
  <dcterms:created xsi:type="dcterms:W3CDTF">2011-07-03T13:36:42Z</dcterms:created>
  <dcterms:modified xsi:type="dcterms:W3CDTF">2011-11-03T16:54:44Z</dcterms:modified>
</cp:coreProperties>
</file>