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7" y="-1"/>
          <a:ext cx="9072592" cy="7409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752"/>
                <a:gridCol w="2975420"/>
                <a:gridCol w="2975420"/>
              </a:tblGrid>
              <a:tr h="1643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полезное и качественное питание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Все дети независимо от пола цвета, кожи, языка, религии и пола имеет равные права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на образование</a:t>
                      </a:r>
                    </a:p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  <a:tr h="1643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отдых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</a:t>
                      </a:r>
                      <a:r>
                        <a:rPr lang="ru-RU" sz="1200" b="1" u="non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жизнь</a:t>
                      </a:r>
                      <a:endParaRPr lang="ru-RU" sz="1200" b="1" u="none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  <a:tr h="1571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Каждый ребенок имеет право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на досуг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заботу со стороны взрослых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медицинскую помощь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Дети-инвалиды имеют право на заботу об их физическом и психическом состоянии</a:t>
                      </a:r>
                    </a:p>
                  </a:txBody>
                  <a:tcPr marL="0" marR="0" marT="0" marB="0"/>
                </a:tc>
              </a:tr>
              <a:tr h="865842"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на защиту от физического и психического насилия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Каждый ребенок имеет право </a:t>
                      </a:r>
                      <a:endParaRPr lang="en-US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 сохранение семейных связей</a:t>
                      </a:r>
                    </a:p>
                  </a:txBody>
                  <a:tcPr marL="0" marR="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Подготовила</a:t>
                      </a:r>
                    </a:p>
                    <a:p>
                      <a:pPr algn="ctr">
                        <a:buNone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Кристина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Алексеевна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Анисимова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latin typeface="Monotype Corsiva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2" descr="C:\Documents and Settings\Admin\Рабочий стол\летняя мазайка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1428760" cy="119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Admin\Рабочий стол\20. 10.10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1500198" cy="118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Рабочий стол\P105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785794"/>
            <a:ext cx="1714512" cy="102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SL742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714356"/>
            <a:ext cx="227528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P10908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85992"/>
            <a:ext cx="1857388" cy="1393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МОЯ ПАПКА\Работа\ФОТО\IMGP2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28599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МОЯ ПАПКА\Работа\ФОТО\Зимушка - хрустальная\IMGP3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857760"/>
            <a:ext cx="1643074" cy="12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D:\МОЯ ПАПКА\Работа\ФОТО\сабантуй\P10509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57628"/>
            <a:ext cx="1902583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-2"/>
          <a:ext cx="9144002" cy="8908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7562"/>
                <a:gridCol w="3023220"/>
                <a:gridCol w="3023220"/>
              </a:tblGrid>
              <a:tr h="483812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МБДОУ  Детский сад №</a:t>
                      </a:r>
                      <a:r>
                        <a:rPr lang="ru-RU" sz="1400" b="0" cap="none" spc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0" cap="none" spc="0" baseline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400" b="0" cap="none" spc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algn="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onotype Corsiva" pitchFamily="66" charset="0"/>
                      </a:endParaRPr>
                    </a:p>
                    <a:p>
                      <a:pPr algn="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onotype Corsiva" pitchFamily="66" charset="0"/>
                        </a:rPr>
                        <a:t>Право – это все, что истинно и                      справедливо.</a:t>
                      </a: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onotype Corsiva" pitchFamily="66" charset="0"/>
                        </a:rPr>
                        <a:t>(В. Гюго)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  <a:reflection blurRad="6350" stA="55000" endA="300" endPos="45500" dir="5400000" sy="-100000" algn="bl" rotWithShape="0"/>
                          </a:effectLst>
                        </a:rPr>
                        <a:t>ПРАВА </a:t>
                      </a:r>
                      <a:endParaRPr lang="en-US" sz="4000" b="1" dirty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  <a:reflection blurRad="6350" stA="55000" endA="300" endPos="45500" dir="5400000" sy="-100000" algn="bl" rotWithShape="0"/>
                          </a:effectLst>
                        </a:rPr>
                        <a:t>РЕБЕНКА</a:t>
                      </a:r>
                      <a:endParaRPr lang="ru-RU" sz="4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ребенка лишь критиковать,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Он научится все отрицать!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он видит вокруг лишь врагов,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драться вечно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готов.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все время над ним издеваться,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собственной тени стесняться.</a:t>
                      </a:r>
                    </a:p>
                    <a:p>
                      <a:endParaRPr lang="ru-RU" sz="13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взрослых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поступки постыдные,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За себя постоянно ему будет стыдно!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Но если взрослые проявляют терпение,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и он терпелив без сомнения!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Если поддержка его окружает,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В себе он уверенность приобретает.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Щедро хвалите его и тогда, 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Будет он жизнью доволен всегда!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Будьте к нему справедливы, люди,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справедливым ребенок Ваш будет!</a:t>
                      </a:r>
                    </a:p>
                    <a:p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Коль в безопасности будет малыш,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Этим доверье его укрепишь!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А одобренье, чувствуя Ваше,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Он сам себе будет нравиться чаще!</a:t>
                      </a:r>
                    </a:p>
                    <a:p>
                      <a:endParaRPr lang="ru-RU" sz="10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Любите его таким, каков он есть,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Ему не нужны заигрывание и лесть, 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он, как это свойственно детям,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Любовью горячей на это ответит</a:t>
                      </a:r>
                      <a:endParaRPr lang="en-US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Дороти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Ло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13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Нолте</a:t>
                      </a:r>
                      <a:endParaRPr lang="ru-RU" sz="13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algn="ctr"/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Основные</a:t>
                      </a:r>
                      <a:r>
                        <a:rPr lang="ru-RU" sz="12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 международные документы</a:t>
                      </a:r>
                    </a:p>
                    <a:p>
                      <a:pPr algn="ctr"/>
                      <a:endParaRPr lang="ru-RU" sz="1200" b="1" cap="none" spc="0" baseline="0" dirty="0" smtClean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Всеобщая декларация прав человека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Декларация прав ребенка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Конвенция ООН о правах ребенка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Всемирная декларация об обеспечении выживания, защиты и развития детей.</a:t>
                      </a:r>
                    </a:p>
                    <a:p>
                      <a:pPr algn="l"/>
                      <a:endParaRPr lang="ru-RU" sz="1200" b="1" cap="none" spc="0" baseline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нормативные</a:t>
                      </a:r>
                      <a:r>
                        <a:rPr lang="ru-RU" sz="12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документы федерального уровня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none" spc="0" baseline="0" dirty="0" smtClean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Конституция РФ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Гражданский кодекс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Семейный кодекс РФ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Федеральный закон «Об основных гарантиях прав ребенка в РФ»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Закон «Об образовании»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Типовое положение о дошкольном образовательном учреждении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Рег</a:t>
                      </a:r>
                      <a:r>
                        <a:rPr lang="ru-RU" sz="1200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иональные нормативные акты по вопросам охраны прав ребенка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cap="all" spc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Законы, принятые законодательными органами РБ (закон РБ «Об охране семьи, материнства, отцовства, детства в РБ»)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cap="none" spc="0" baseline="0" dirty="0" smtClean="0">
                          <a:ln w="1905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Постановления (распоряжения) органов исполнительной власти.</a:t>
                      </a:r>
                    </a:p>
                  </a:txBody>
                  <a:tcPr marL="0" marR="0" marT="0" marB="0"/>
                </a:tc>
              </a:tr>
              <a:tr h="2019879">
                <a:tc vMerge="1">
                  <a:txBody>
                    <a:bodyPr/>
                    <a:lstStyle/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" name="Picture 3" descr="C:\Documents and Settings\Admin\Рабочий стол\Изображение 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571768" cy="3609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373</Words>
  <Application>Microsoft Office PowerPoint</Application>
  <PresentationFormat>Экран (4:3)</PresentationFormat>
  <Paragraphs>107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2013-04-27T04:26:10Z</dcterms:modified>
</cp:coreProperties>
</file>