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100" d="100"/>
          <a:sy n="100" d="100"/>
        </p:scale>
        <p:origin x="-50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5/3/2013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3867" y="2644442"/>
            <a:ext cx="6762044" cy="1587478"/>
          </a:xfrm>
        </p:spPr>
        <p:txBody>
          <a:bodyPr/>
          <a:lstStyle/>
          <a:p>
            <a:r>
              <a:rPr lang="ru-RU" sz="2400" b="1" dirty="0"/>
              <a:t>Диагностика мелкой моторики.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           </a:t>
            </a:r>
            <a:br>
              <a:rPr lang="ru-RU" sz="2400" dirty="0"/>
            </a:br>
            <a:r>
              <a:rPr lang="ru-RU" sz="2400" b="1" dirty="0"/>
              <a:t>Тестовые задания для определения ведущей руки ребенка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Учитель – дефектолог: Балуева Оксана Владимировна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19035" y="1496041"/>
            <a:ext cx="85569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ГОСУДАРСТВЕННОЕ БЮДЖЕТНОЕ ДОШКОЛЬНОЕ ОБРАЗОВАТЕЛЬНОЕ </a:t>
            </a:r>
            <a:r>
              <a:rPr lang="ru-RU" b="1" i="1" dirty="0" smtClean="0">
                <a:latin typeface="Times New Roman" pitchFamily="18" charset="0"/>
              </a:rPr>
              <a:t>         УЧРЕЖЕДЕНИЕ  </a:t>
            </a:r>
            <a:r>
              <a:rPr lang="ru-RU" b="1" i="1" dirty="0">
                <a:latin typeface="Times New Roman" pitchFamily="18" charset="0"/>
              </a:rPr>
              <a:t>ДЕТСКИЙ САД № 64 </a:t>
            </a:r>
            <a:r>
              <a:rPr lang="ru-RU" b="1" i="1" dirty="0" smtClean="0">
                <a:latin typeface="Times New Roman" pitchFamily="18" charset="0"/>
              </a:rPr>
              <a:t>КРАСНОСЕЛЬСКОГО </a:t>
            </a:r>
            <a:r>
              <a:rPr lang="ru-RU" b="1" i="1" dirty="0">
                <a:latin typeface="Times New Roman" pitchFamily="18" charset="0"/>
              </a:rPr>
              <a:t>РАЙОНА </a:t>
            </a:r>
            <a:r>
              <a:rPr lang="en-US" b="1" i="1" dirty="0">
                <a:latin typeface="Times New Roman" pitchFamily="18" charset="0"/>
              </a:rPr>
              <a:t/>
            </a:r>
            <a:br>
              <a:rPr lang="en-US" b="1" i="1" dirty="0">
                <a:latin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</a:rPr>
              <a:t>                                                  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733" y="317958"/>
            <a:ext cx="10668000" cy="511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80">
              <a:spcAft>
                <a:spcPts val="0"/>
              </a:spcAft>
            </a:pPr>
            <a:r>
              <a:rPr lang="ru-RU" b="1" i="1" u="sng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 проведения тестирования.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  <a:spcAft>
                <a:spcPts val="0"/>
              </a:spcAft>
              <a:tabLst>
                <a:tab pos="908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Взрослый сидит напротив ребенка (лучше за столом)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  <a:spcAft>
                <a:spcPts val="0"/>
              </a:spcAft>
              <a:tabLst>
                <a:tab pos="908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Приспособления, пособия, предметы положены перед ребенком строго на середину стола на равном расстоянии от правой и левой руки.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350" algn="just">
              <a:spcBef>
                <a:spcPts val="50"/>
              </a:spcBef>
              <a:spcAft>
                <a:spcPts val="0"/>
              </a:spcAft>
              <a:tabLst>
                <a:tab pos="90805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Обстановка тестирования спокойная, благожелательная. Взрослый не фиксирует внимание ребенка на том, что он (взрослый) определяет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рукость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065" marR="6350" indent="469265" algn="just">
              <a:spcAft>
                <a:spcPts val="0"/>
              </a:spcAft>
            </a:pP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Установка: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«Давай мы поработаем вместе: я буду давать тебе задания, а ты старайся их хорошо выполнять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628015" algn="l"/>
              </a:tabLst>
            </a:pP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«Построй что-нибудь из палочек (кубиков), например колодец, дом или ограду».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2192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Активные действия выполняет ведущая рука: берет, укладывает, поправляет.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«Открой несколько (2-3) пузырьков (коробочек) с завинчивающимися крышками».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2192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Активные действия выполняет ведущая рука: открывает, закрывает.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marR="635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«Нарисуй то, что хочешь, сначала одной рукой, затем —другой» - Учитывается, какой рукой ребенок работает, качество работы, выполненной правой и левой рукой.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3"/>
              <a:tabLst>
                <a:tab pos="621665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«Нарисуй десять крестиков, после чего сотри их ластиком». - Ведущей считается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активная рука.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spcAft>
                <a:spcPts val="0"/>
              </a:spcAft>
              <a:buFont typeface="Times New Roman" panose="02020603050405020304" pitchFamily="18" charset="0"/>
              <a:buAutoNum type="arabicPeriod" startAt="3"/>
              <a:tabLst>
                <a:tab pos="621665" algn="l"/>
              </a:tabLst>
            </a:pP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«Протри мебель (стол, шкаф, и др.)». - Если ребенок протирает левой рукой, его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просят поймать брошенную ему тряпку и перебросить ее в корзину, находящуюся в 4-5 шагах от него.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Леворукие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дети все действия выполняют левой рукой.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3" y="5079164"/>
            <a:ext cx="1862668" cy="14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8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1199" y="1166843"/>
            <a:ext cx="107357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«Подними лежащий на полу предмет».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Праворуки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редко берут его левой рукой.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«Возьми все картинки в одну руку, а раскладывай другой». - Ведущей считается рука, которой раскладываются картинки.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«Соедини скрепки в цепочку». - Ведущая та рука, которая действует более активно.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	«Нанизывай бисер (пуговицы) на иголку с ниткой». - Ведущей считается та рука, которая выполняет активное движение независимо от того, в какой руке ребенок держит иголку.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«Сцепи пальцы рук, переплетая их между собой (замок)». Посмотрите,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палец какой руки - правой или левой - сверху: если правой, то, по этому тесту.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правша, левой - левша.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911" y="3752166"/>
            <a:ext cx="3533422" cy="2650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09" y="4031567"/>
            <a:ext cx="3005314" cy="237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9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955" y="711411"/>
            <a:ext cx="109050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«Сцепи руки сзади». - Посмотрите, какая рука какую держит. Если правая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держит левую, то ведущая рука правая, и наоборот.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	 «Скрести руки на груди (поза Наполеона)». - Какая рука сверху?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	«Покажи, как ты аплодируешь». - Посмотрите, какая рука совершает основное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ударное движение о ладонь другой руки. Более активна и подвижна ведущая рука.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	«Развяжи узелки». - Ведущая рука считается та рука, которая развязывает узел.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	«Сядь на пол, а затем встань, помогая себе одной рукой». - На какую руку опирался Ваш ребенок?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	«Заведи часы». - Ведущая рука выполняет активные действия, заводя часы, не ведущая - их фиксирует.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в работе по оформлению результатов тестирования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ребенка можно использовать таблицу: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954" y="3573733"/>
            <a:ext cx="105776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Интерпретация полученных результатов:</a:t>
            </a:r>
          </a:p>
          <a:p>
            <a:r>
              <a:rPr lang="ru-RU" dirty="0"/>
              <a:t>-  При выраженном предпочтении левой руки в задании ставится знак «+» в графу «Левая рука», при предпочтении правой - в графу «Правая рука».</a:t>
            </a:r>
          </a:p>
          <a:p>
            <a:r>
              <a:rPr lang="ru-RU" dirty="0"/>
              <a:t>-   Если при выполнении теста ребенок одинаково часто использует как правую, так и левую руку, знак «+» ставится в графу «Обе руки».</a:t>
            </a:r>
          </a:p>
          <a:p>
            <a:r>
              <a:rPr lang="ru-RU" dirty="0"/>
              <a:t>-  Ведущей у ребенка считается та рука, при выполнении действий которой он получил более 8 плюсов в графу «Правая (лева) рука».</a:t>
            </a:r>
          </a:p>
        </p:txBody>
      </p:sp>
    </p:spTree>
    <p:extLst>
      <p:ext uri="{BB962C8B-B14F-4D97-AF65-F5344CB8AC3E}">
        <p14:creationId xmlns:p14="http://schemas.microsoft.com/office/powerpoint/2010/main" val="4262102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666" y="394692"/>
            <a:ext cx="1134533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Итак,  тестирование выявило, что ваш ребенок  левша…</a:t>
            </a:r>
            <a:endParaRPr lang="ru-RU" dirty="0"/>
          </a:p>
          <a:p>
            <a:endParaRPr lang="ru-RU" dirty="0"/>
          </a:p>
          <a:p>
            <a:r>
              <a:rPr lang="ru-RU" dirty="0"/>
              <a:t>Если вы воспитываете </a:t>
            </a:r>
            <a:r>
              <a:rPr lang="ru-RU" dirty="0" smtClean="0"/>
              <a:t> </a:t>
            </a:r>
            <a:r>
              <a:rPr lang="ru-RU" dirty="0"/>
              <a:t>левшу, то, прежде всего, позвольте от души вас поздравить. Вам выпал редкий шанс посмотреть на мир другими глазами - глазами художника, поэта, фантазера, философа. Ни в коем случае не поддавайтесь соблазну привести вашего ребенка «к общему знаменателю» и не разрешайте это делать родственникам или </a:t>
            </a:r>
            <a:r>
              <a:rPr lang="ru-RU" dirty="0" smtClean="0"/>
              <a:t>педагогам. </a:t>
            </a:r>
            <a:r>
              <a:rPr lang="ru-RU" dirty="0"/>
              <a:t>Мало того, что это попросту бесполезно, но, что еще хуже, чревато расстройствами поведения и невротическими реакциями у ребенка. Психологи давно доказали, что левшей нельзя переучивать, ведь леворукость - это не болезнь, не дурная привычка и не прихоть. </a:t>
            </a:r>
          </a:p>
          <a:p>
            <a:endParaRPr lang="ru-RU" dirty="0"/>
          </a:p>
          <a:p>
            <a:r>
              <a:rPr lang="ru-RU" dirty="0"/>
              <a:t>То, какую руку мы предпочитаем, заложено врожденными генетическими особенностями, особенностями внутриутробного развития и протекания родов. До 4 лет предпочтение руки может </a:t>
            </a:r>
            <a:r>
              <a:rPr lang="ru-RU" dirty="0" smtClean="0"/>
              <a:t>меняться</a:t>
            </a:r>
            <a:r>
              <a:rPr lang="ru-RU" dirty="0"/>
              <a:t>, но если к этому возрасту, ребенок устойчиво предпочитает действовать левой рукой, и если в семье есть левши, то имеет смысл проконсультироваться с </a:t>
            </a:r>
            <a:r>
              <a:rPr lang="ru-RU" dirty="0" err="1"/>
              <a:t>нейропсихологом</a:t>
            </a:r>
            <a:r>
              <a:rPr lang="ru-RU" dirty="0"/>
              <a:t> (специалистом, изучающим индивидуальные особенности развития мозга) на предмет дальнейшей стратегии в обучении ребенка. Некоторые дети одинаково хорошо владеют правой и левой рукой, их называют </a:t>
            </a:r>
            <a:r>
              <a:rPr lang="ru-RU" dirty="0" err="1"/>
              <a:t>амбидекстрами</a:t>
            </a:r>
            <a:r>
              <a:rPr lang="ru-RU" dirty="0"/>
              <a:t>. Особенности психики у таких детей могут быть такими же, как у </a:t>
            </a:r>
            <a:r>
              <a:rPr lang="ru-RU" dirty="0" err="1"/>
              <a:t>леворуких</a:t>
            </a:r>
            <a:r>
              <a:rPr lang="ru-RU" dirty="0"/>
              <a:t>, но они легко привыкают писать правой рукой и не страдают от переучивания (которое им, собственно, и не требуется). Иногда у праворуких детей имеется как бы «скрытое </a:t>
            </a:r>
            <a:r>
              <a:rPr lang="ru-RU" dirty="0" err="1"/>
              <a:t>левшество</a:t>
            </a:r>
            <a:r>
              <a:rPr lang="ru-RU" dirty="0"/>
              <a:t>», в котором можно убедиться при помощи специальных тестов. Например, если при переплетении пальцев рук в замок сверху ложится левый большой палец, а при переплетении рук на груди сверху оказывается левое предплечье.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48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3422" y="1166843"/>
            <a:ext cx="10464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правило, </a:t>
            </a:r>
            <a:r>
              <a:rPr lang="ru-RU" dirty="0" err="1"/>
              <a:t>леворукие</a:t>
            </a:r>
            <a:r>
              <a:rPr lang="ru-RU" dirty="0"/>
              <a:t> дети отличаются творческой одаренностью и нестандартностью мышления. Вместе с этим, именно среди </a:t>
            </a:r>
            <a:r>
              <a:rPr lang="ru-RU" dirty="0" err="1"/>
              <a:t>леворуких</a:t>
            </a:r>
            <a:r>
              <a:rPr lang="ru-RU" dirty="0"/>
              <a:t> детей много трудных подростков и детей с проблемами в обучении. Это вовсе не значит, что левши обладают худшими способностями к учебе, а говорит лишь о том, что наша усредненная система образования не учитывает особенности развития </a:t>
            </a:r>
            <a:r>
              <a:rPr lang="ru-RU" dirty="0" err="1"/>
              <a:t>леворуких</a:t>
            </a:r>
            <a:r>
              <a:rPr lang="ru-RU" dirty="0"/>
              <a:t> детей и не располагает программами обучения, рассчитанными именно на таких детей. Поэтому родителям </a:t>
            </a:r>
            <a:r>
              <a:rPr lang="ru-RU" dirty="0" err="1"/>
              <a:t>леворуких</a:t>
            </a:r>
            <a:r>
              <a:rPr lang="ru-RU" dirty="0"/>
              <a:t> детей не стоит полностью полагаться на школу или детский сад в вопросах всестороннего развития. Лучше всего, если вы сами сможете </a:t>
            </a:r>
            <a:r>
              <a:rPr lang="ru-RU" dirty="0" smtClean="0"/>
              <a:t>развивать </a:t>
            </a:r>
            <a:r>
              <a:rPr lang="ru-RU" dirty="0"/>
              <a:t>своего ребенка, с учетом его особенностей.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33" y="3596040"/>
            <a:ext cx="2348089" cy="29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1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466" y="561960"/>
            <a:ext cx="108373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Праворукие</a:t>
            </a:r>
          </a:p>
          <a:p>
            <a:r>
              <a:rPr lang="ru-RU" dirty="0" smtClean="0"/>
              <a:t>Сюда </a:t>
            </a:r>
            <a:r>
              <a:rPr lang="ru-RU" dirty="0"/>
              <a:t>можно отнести большую часть населения планеты. У таких людей нет такого яркого доминирования одной или другой стороны тела. Однако правая сторона активнее используется. Но их легко можно переучить. В случае травмы левая пара без проблем может заменить правую поврежденную.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039288"/>
            <a:ext cx="7620000" cy="424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5376" y="431716"/>
            <a:ext cx="105889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Амбидекстры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Таких </a:t>
            </a:r>
            <a:r>
              <a:rPr lang="ru-RU" dirty="0"/>
              <a:t>людей не много, но все-таки они существуют. Их можно назвать и правшами и левшами одновременно. Хотя они и чаще совершают действия правой рукой, но совсем не означает, что они не могут это сделать левой рукой, а потому что большинство инструментов делается под правую руку. Могут, например, одновременно писать правой и рисовать левой рукой.</a:t>
            </a:r>
          </a:p>
        </p:txBody>
      </p:sp>
    </p:spTree>
    <p:extLst>
      <p:ext uri="{BB962C8B-B14F-4D97-AF65-F5344CB8AC3E}">
        <p14:creationId xmlns:p14="http://schemas.microsoft.com/office/powerpoint/2010/main" val="190535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1" y="335846"/>
            <a:ext cx="1027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Подводим итоги всего вышесказанного:</a:t>
            </a:r>
          </a:p>
          <a:p>
            <a:endParaRPr lang="ru-RU" dirty="0"/>
          </a:p>
          <a:p>
            <a:r>
              <a:rPr lang="ru-RU" dirty="0"/>
              <a:t>Во-первых, уже к 4-5 годам вы без труда сможете выявить доминирующую сторону тела у вашего ребенка. Если же к этому возрасту ребенка вы не можете точно определить «сильную» сторону вашего малыша, значит он – </a:t>
            </a:r>
            <a:r>
              <a:rPr lang="ru-RU" dirty="0" err="1"/>
              <a:t>амбидекстр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Во-вторых, доминирующую сторону тела определяют по сочетанию четырех органов, а именно - ноги, руки, глаза и уха.</a:t>
            </a:r>
          </a:p>
          <a:p>
            <a:endParaRPr lang="ru-RU" dirty="0"/>
          </a:p>
          <a:p>
            <a:r>
              <a:rPr lang="ru-RU" dirty="0"/>
              <a:t>В-третьих, различают пять разновидностей людей: чистые правши, чистые левши, праворукие, </a:t>
            </a:r>
            <a:r>
              <a:rPr lang="ru-RU" dirty="0" err="1"/>
              <a:t>леворукие</a:t>
            </a:r>
            <a:r>
              <a:rPr lang="ru-RU" dirty="0"/>
              <a:t> и </a:t>
            </a:r>
            <a:r>
              <a:rPr lang="ru-RU" dirty="0" err="1"/>
              <a:t>амбидекстры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В-четвертых, чистых левшей или правшей, не под каким предлогом, нельзя переучивать, а вот </a:t>
            </a:r>
            <a:r>
              <a:rPr lang="ru-RU" dirty="0" err="1"/>
              <a:t>леворуких</a:t>
            </a:r>
            <a:r>
              <a:rPr lang="ru-RU" dirty="0"/>
              <a:t> и праворуких – можно. Но прежде чем переучивать </a:t>
            </a:r>
            <a:r>
              <a:rPr lang="ru-RU" dirty="0" err="1"/>
              <a:t>леворукого</a:t>
            </a:r>
            <a:r>
              <a:rPr lang="ru-RU" dirty="0"/>
              <a:t> или праворукого ребенка, необходимо проконсультироваться со специалистом – неврологом.</a:t>
            </a:r>
          </a:p>
        </p:txBody>
      </p:sp>
    </p:spTree>
    <p:extLst>
      <p:ext uri="{BB962C8B-B14F-4D97-AF65-F5344CB8AC3E}">
        <p14:creationId xmlns:p14="http://schemas.microsoft.com/office/powerpoint/2010/main" val="2360344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83</TotalTime>
  <Words>861</Words>
  <Application>Microsoft Office PowerPoint</Application>
  <PresentationFormat>Широкоэкранный</PresentationFormat>
  <Paragraphs>55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Times New Roman</vt:lpstr>
      <vt:lpstr>Savon</vt:lpstr>
      <vt:lpstr>Диагностика мелкой моторики.              Тестовые задания для определения ведущей руки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мелкой моторики.              Тестовые задания для определения ведущей руки ребенка.</dc:title>
  <dc:creator>ikar79</dc:creator>
  <cp:lastModifiedBy>ikar79</cp:lastModifiedBy>
  <cp:revision>9</cp:revision>
  <dcterms:created xsi:type="dcterms:W3CDTF">2013-05-03T18:13:23Z</dcterms:created>
  <dcterms:modified xsi:type="dcterms:W3CDTF">2013-05-03T19:36:32Z</dcterms:modified>
</cp:coreProperties>
</file>