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7F3E-3873-45EE-A9ED-A0ECEFC6A49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9F858-0C75-4B8D-8205-DA91393D1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Наша Армия сильна –охраняет мир она!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7429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D:\Временные файлы\putin_170x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14422"/>
            <a:ext cx="161925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0" i="0" dirty="0" smtClean="0"/>
              <a:t/>
            </a:r>
            <a:br>
              <a:rPr lang="ru-RU" sz="1400" b="0" i="0" dirty="0" smtClean="0"/>
            </a:br>
            <a:r>
              <a:rPr lang="ru-RU" sz="1400" b="0" i="0" dirty="0" smtClean="0"/>
              <a:t> </a:t>
            </a:r>
            <a:br>
              <a:rPr lang="ru-RU" sz="1400" b="0" i="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СУХОПУТНЫЕ ВОЙСКА</a:t>
            </a:r>
            <a:r>
              <a:rPr lang="ru-RU" sz="1400" b="0" i="0" dirty="0" smtClean="0"/>
              <a:t/>
            </a:r>
            <a:br>
              <a:rPr lang="ru-RU" sz="1400" b="0" i="0" dirty="0" smtClean="0"/>
            </a:br>
            <a:r>
              <a:rPr lang="ru-RU" sz="1400" b="1" i="1" dirty="0" smtClean="0"/>
              <a:t>Ваша жизнь - защита мирных граждан,</a:t>
            </a:r>
            <a:br>
              <a:rPr lang="ru-RU" sz="1400" b="1" i="1" dirty="0" smtClean="0"/>
            </a:br>
            <a:r>
              <a:rPr lang="ru-RU" sz="1400" b="1" i="1" dirty="0" smtClean="0"/>
              <a:t>Вы совсем не знаете покоя,</a:t>
            </a:r>
            <a:br>
              <a:rPr lang="ru-RU" sz="1400" b="1" i="1" dirty="0" smtClean="0"/>
            </a:br>
            <a:r>
              <a:rPr lang="ru-RU" sz="1400" b="1" i="1" dirty="0" smtClean="0"/>
              <a:t>Вы сильны, красивы и отважны,</a:t>
            </a:r>
            <a:br>
              <a:rPr lang="ru-RU" sz="1400" b="1" i="1" dirty="0" smtClean="0"/>
            </a:br>
            <a:r>
              <a:rPr lang="ru-RU" sz="1400" b="1" i="1" dirty="0" smtClean="0"/>
              <a:t>И для нас вы настоящие герои!</a:t>
            </a:r>
            <a:br>
              <a:rPr lang="ru-RU" sz="1400" b="1" i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b="1" i="1" dirty="0" smtClean="0"/>
              <a:t>Основные задачи Сухопутных войск</a:t>
            </a:r>
            <a:endParaRPr lang="ru-RU" sz="1100" dirty="0" smtClean="0"/>
          </a:p>
          <a:p>
            <a:r>
              <a:rPr lang="ru-RU" sz="1100" b="1" i="1" dirty="0" smtClean="0"/>
              <a:t/>
            </a:r>
            <a:br>
              <a:rPr lang="ru-RU" sz="1100" b="1" i="1" dirty="0" smtClean="0"/>
            </a:br>
            <a:r>
              <a:rPr lang="ru-RU" sz="1100" b="1" i="1" dirty="0" smtClean="0"/>
              <a:t>В мирное время:</a:t>
            </a:r>
            <a:endParaRPr lang="ru-RU" sz="1100" dirty="0" smtClean="0"/>
          </a:p>
          <a:p>
            <a:r>
              <a:rPr lang="ru-RU" sz="1100" b="1" i="1" dirty="0" smtClean="0"/>
              <a:t>поддержание боевого потенциала, совершенствование боевой и мобилизационной готовности войск к отражению агрессии локального масштаба;</a:t>
            </a:r>
            <a:endParaRPr lang="ru-RU" sz="1100" dirty="0" smtClean="0"/>
          </a:p>
          <a:p>
            <a:r>
              <a:rPr lang="ru-RU" sz="1100" b="1" i="1" dirty="0" smtClean="0"/>
              <a:t>обеспечение готовности войск к осуществлению мероприятий мобилизационного и оперативного развертывания для отражения агрессии противника;</a:t>
            </a:r>
            <a:endParaRPr lang="ru-RU" sz="1100" dirty="0" smtClean="0"/>
          </a:p>
          <a:p>
            <a:r>
              <a:rPr lang="ru-RU" sz="1100" b="1" i="1" dirty="0" smtClean="0"/>
              <a:t>подготовка органов управления и войск к ведению военных действий в соответствии с их предназначением;</a:t>
            </a:r>
            <a:endParaRPr lang="ru-RU" sz="1100" dirty="0" smtClean="0"/>
          </a:p>
          <a:p>
            <a:r>
              <a:rPr lang="ru-RU" sz="1100" b="1" i="1" dirty="0" smtClean="0"/>
              <a:t>создание запасов вооружения, военной техники и материальных средств в объемах, обеспечивающих решение задач, стоящих перед СВ, и их содержание в готовности к боевому применению;</a:t>
            </a:r>
            <a:endParaRPr lang="ru-RU" sz="1100" dirty="0" smtClean="0"/>
          </a:p>
          <a:p>
            <a:r>
              <a:rPr lang="ru-RU" sz="1100" b="1" i="1" dirty="0" smtClean="0"/>
              <a:t>участие в операциях по поддержанию (восстановлению)  мира, проводимых по линии Совета Безопасности ООН или в соответствии с международными обязательствами РФ;</a:t>
            </a:r>
            <a:endParaRPr lang="ru-RU" sz="1100" dirty="0" smtClean="0"/>
          </a:p>
          <a:p>
            <a:r>
              <a:rPr lang="ru-RU" sz="1100" b="1" i="1" dirty="0" smtClean="0"/>
              <a:t>участие в ликвидации последствий аварий, катастроф и стихийных бедствий;</a:t>
            </a:r>
            <a:endParaRPr lang="ru-RU" sz="1100" dirty="0" smtClean="0"/>
          </a:p>
          <a:p>
            <a:r>
              <a:rPr lang="ru-RU" sz="1100" b="1" i="1" dirty="0" smtClean="0"/>
              <a:t>участие в выполнении мероприятий по оперативному оборудованию территории страны.</a:t>
            </a:r>
            <a:endParaRPr lang="ru-RU" sz="1100" dirty="0" smtClean="0"/>
          </a:p>
          <a:p>
            <a:r>
              <a:rPr lang="ru-RU" sz="1100" b="1" i="1" dirty="0" smtClean="0"/>
              <a:t>В Сухопутные войска Российской Федерации входят следующие рода войск: </a:t>
            </a:r>
            <a:endParaRPr lang="ru-RU" sz="1100" dirty="0" smtClean="0"/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 smtClean="0"/>
          </a:p>
          <a:p>
            <a:r>
              <a:rPr lang="ru-RU" sz="1100" b="1" i="1" dirty="0" smtClean="0"/>
              <a:t>- мотострелковые (самый многочисленный род сухопутных войск, предназначенный для широкомасштабного ведения боевых действий на суше в ходе выполнения боевых операций как самостоятельно, так и совместно с другими родами войск),</a:t>
            </a:r>
            <a:endParaRPr lang="ru-RU" sz="1100" dirty="0" smtClean="0"/>
          </a:p>
          <a:p>
            <a:r>
              <a:rPr lang="ru-RU" sz="1100" b="1" i="1" dirty="0" smtClean="0"/>
              <a:t>-танковые ( главная ударная сила Сухопутных войск и мощное средство вооруженной борьбы, предназначенное для решения наиболее важных задач в различных видах боевых действий),</a:t>
            </a:r>
            <a:endParaRPr lang="ru-RU" sz="1100" dirty="0" smtClean="0"/>
          </a:p>
          <a:p>
            <a:r>
              <a:rPr lang="ru-RU" sz="1100" b="1" i="1" dirty="0" smtClean="0"/>
              <a:t>- ракетные войска и артиллерия (состоят из гаубичной, пушечной, реактивной, противотанковой артиллерии, противотанковых ракетных комплексов, миномётов, а также артиллерийской разведки), </a:t>
            </a:r>
            <a:br>
              <a:rPr lang="ru-RU" sz="1100" b="1" i="1" dirty="0" smtClean="0"/>
            </a:br>
            <a:r>
              <a:rPr lang="ru-RU" sz="1100" b="1" i="1" dirty="0" smtClean="0"/>
              <a:t>- войска ПВО Сухопутных войск (защита группировок сухопутных войск и объектов вне зоны военных действий (тыла) от ударов средств воздушного нападения противника), специальные войска, </a:t>
            </a:r>
            <a:br>
              <a:rPr lang="ru-RU" sz="1100" b="1" i="1" dirty="0" smtClean="0"/>
            </a:br>
            <a:r>
              <a:rPr lang="ru-RU" sz="1100" b="1" i="1" dirty="0" smtClean="0"/>
              <a:t>- войска связи. 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ВОЙСКА ПРОТИВОВОЗДУШНОЙ ОБОРОН</a:t>
            </a:r>
            <a:r>
              <a:rPr lang="ru-RU" b="1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1439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i="1" dirty="0" smtClean="0"/>
              <a:t>Есть в жизни действия простые:</a:t>
            </a:r>
            <a:br>
              <a:rPr lang="ru-RU" sz="4800" b="1" i="1" dirty="0" smtClean="0"/>
            </a:br>
            <a:r>
              <a:rPr lang="ru-RU" sz="4800" b="1" i="1" dirty="0" smtClean="0"/>
              <a:t>пить, есть, ходить, бежать...</a:t>
            </a:r>
            <a:br>
              <a:rPr lang="ru-RU" sz="4800" b="1" i="1" dirty="0" smtClean="0"/>
            </a:br>
            <a:r>
              <a:rPr lang="ru-RU" sz="4800" b="1" i="1" dirty="0" smtClean="0"/>
              <a:t>Но есть и действия другие,</a:t>
            </a:r>
            <a:br>
              <a:rPr lang="ru-RU" sz="4800" b="1" i="1" dirty="0" smtClean="0"/>
            </a:br>
            <a:r>
              <a:rPr lang="ru-RU" sz="4800" b="1" i="1" dirty="0" smtClean="0"/>
              <a:t>и к ним относится "летать" </a:t>
            </a:r>
            <a:endParaRPr lang="ru-RU" sz="4800" dirty="0" smtClean="0"/>
          </a:p>
          <a:p>
            <a:r>
              <a:rPr lang="ru-RU" sz="4800" b="1" i="1" dirty="0" smtClean="0"/>
              <a:t>"летать", "быть в воздухе" - для человека это не нормально...</a:t>
            </a:r>
            <a:br>
              <a:rPr lang="ru-RU" sz="4800" b="1" i="1" dirty="0" smtClean="0"/>
            </a:br>
            <a:r>
              <a:rPr lang="ru-RU" sz="4800" b="1" i="1" dirty="0" smtClean="0"/>
              <a:t>но с современной техникой реально...</a:t>
            </a:r>
            <a:br>
              <a:rPr lang="ru-RU" sz="4800" b="1" i="1" dirty="0" smtClean="0"/>
            </a:br>
            <a:r>
              <a:rPr lang="ru-RU" sz="4800" b="1" i="1" dirty="0" smtClean="0"/>
              <a:t>Сегодня каждый может в небе побывать</a:t>
            </a:r>
            <a:br>
              <a:rPr lang="ru-RU" sz="4800" b="1" i="1" dirty="0" smtClean="0"/>
            </a:br>
            <a:r>
              <a:rPr lang="ru-RU" sz="4800" b="1" i="1" dirty="0" smtClean="0"/>
              <a:t>и землю в третьем измерении повидать... </a:t>
            </a:r>
            <a:endParaRPr lang="ru-RU" sz="4800" dirty="0" smtClean="0"/>
          </a:p>
          <a:p>
            <a:r>
              <a:rPr lang="ru-RU" sz="4800" b="1" i="1" dirty="0" smtClean="0"/>
              <a:t>Но есть и те, которые живут в воздушном океане</a:t>
            </a:r>
            <a:br>
              <a:rPr lang="ru-RU" sz="4800" b="1" i="1" dirty="0" smtClean="0"/>
            </a:br>
            <a:r>
              <a:rPr lang="ru-RU" sz="4800" b="1" i="1" dirty="0" smtClean="0"/>
              <a:t>летая на тяжелом транспортном аэроплане</a:t>
            </a:r>
            <a:br>
              <a:rPr lang="ru-RU" sz="4800" b="1" i="1" dirty="0" smtClean="0"/>
            </a:br>
            <a:r>
              <a:rPr lang="ru-RU" sz="4800" b="1" i="1" dirty="0" smtClean="0"/>
              <a:t>иль вертолёте, под крутящимися мечами,</a:t>
            </a:r>
            <a:br>
              <a:rPr lang="ru-RU" sz="4800" b="1" i="1" dirty="0" smtClean="0"/>
            </a:br>
            <a:r>
              <a:rPr lang="ru-RU" sz="4800" b="1" i="1" dirty="0" smtClean="0"/>
              <a:t>или в голове стрелообразной птицы,</a:t>
            </a:r>
            <a:br>
              <a:rPr lang="ru-RU" sz="4800" b="1" i="1" dirty="0" smtClean="0"/>
            </a:br>
            <a:r>
              <a:rPr lang="ru-RU" sz="4800" b="1" i="1" dirty="0" smtClean="0"/>
              <a:t>разя огнем с воздушной колесницы... </a:t>
            </a:r>
            <a:endParaRPr lang="ru-RU" sz="4800" dirty="0" smtClean="0"/>
          </a:p>
          <a:p>
            <a:r>
              <a:rPr lang="ru-RU" sz="4800" b="1" i="1" dirty="0" smtClean="0"/>
              <a:t>Служивые, что в воздух самолеты поднимают,</a:t>
            </a:r>
            <a:br>
              <a:rPr lang="ru-RU" sz="4800" b="1" i="1" dirty="0" smtClean="0"/>
            </a:br>
            <a:r>
              <a:rPr lang="ru-RU" sz="4800" b="1" i="1" dirty="0" smtClean="0"/>
              <a:t>по зову Родины летают</a:t>
            </a:r>
            <a:br>
              <a:rPr lang="ru-RU" sz="4800" b="1" i="1" dirty="0" smtClean="0"/>
            </a:br>
            <a:r>
              <a:rPr lang="ru-RU" sz="4800" b="1" i="1" dirty="0" smtClean="0"/>
              <a:t>и получив приказ</a:t>
            </a:r>
            <a:br>
              <a:rPr lang="ru-RU" sz="4800" b="1" i="1" dirty="0" smtClean="0"/>
            </a:br>
            <a:r>
              <a:rPr lang="ru-RU" sz="4800" b="1" i="1" dirty="0" smtClean="0"/>
              <a:t>задачи боевые в небе выполняют... </a:t>
            </a:r>
            <a:endParaRPr lang="ru-RU" sz="4800" dirty="0" smtClean="0"/>
          </a:p>
          <a:p>
            <a:r>
              <a:rPr lang="ru-RU" sz="4800" b="1" i="1" dirty="0" smtClean="0"/>
              <a:t>Да, быть военным летчиком непросто...</a:t>
            </a:r>
            <a:br>
              <a:rPr lang="ru-RU" sz="4800" b="1" i="1" dirty="0" smtClean="0"/>
            </a:br>
            <a:r>
              <a:rPr lang="ru-RU" sz="4800" b="1" i="1" dirty="0" smtClean="0"/>
              <a:t>и здесь вопрос поставлен очень остро.</a:t>
            </a:r>
            <a:br>
              <a:rPr lang="ru-RU" sz="4800" b="1" i="1" dirty="0" smtClean="0"/>
            </a:br>
            <a:r>
              <a:rPr lang="ru-RU" sz="4800" b="1" i="1" dirty="0" smtClean="0"/>
              <a:t>Ведь, чтобы в небе воевать,</a:t>
            </a:r>
            <a:br>
              <a:rPr lang="ru-RU" sz="4800" b="1" i="1" dirty="0" smtClean="0"/>
            </a:br>
            <a:r>
              <a:rPr lang="ru-RU" sz="4800" b="1" i="1" dirty="0" smtClean="0"/>
              <a:t>тем паче побеждать и выживать,</a:t>
            </a:r>
            <a:br>
              <a:rPr lang="ru-RU" sz="4800" b="1" i="1" dirty="0" smtClean="0"/>
            </a:br>
            <a:r>
              <a:rPr lang="ru-RU" sz="4800" b="1" i="1" dirty="0" smtClean="0"/>
              <a:t>пилоту надо многое уметь и многим обладать...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  <a:p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b="1" i="1" dirty="0" smtClean="0"/>
              <a:t>ВВС РФ предназначены для:</a:t>
            </a:r>
            <a:endParaRPr lang="ru-RU" sz="5600" dirty="0" smtClean="0"/>
          </a:p>
          <a:p>
            <a:r>
              <a:rPr lang="ru-RU" sz="5600" b="1" i="1" dirty="0" smtClean="0"/>
              <a:t>отражения агрессии в воздушной сфере.</a:t>
            </a:r>
            <a:endParaRPr lang="ru-RU" sz="5600" dirty="0" smtClean="0"/>
          </a:p>
          <a:p>
            <a:r>
              <a:rPr lang="ru-RU" sz="5600" b="1" i="1" dirty="0" smtClean="0"/>
              <a:t>поражения объектов и войск противника. </a:t>
            </a:r>
            <a:endParaRPr lang="ru-RU" sz="5600" dirty="0" smtClean="0"/>
          </a:p>
          <a:p>
            <a:r>
              <a:rPr lang="ru-RU" sz="5600" b="1" i="1" dirty="0" smtClean="0"/>
              <a:t>авиационного обеспечения боевых действий войск </a:t>
            </a:r>
            <a:endParaRPr lang="ru-RU" sz="5600" dirty="0" smtClean="0"/>
          </a:p>
          <a:p>
            <a:r>
              <a:rPr lang="ru-RU" sz="5600" dirty="0" smtClean="0"/>
              <a:t>                                                                                             </a:t>
            </a:r>
            <a:br>
              <a:rPr lang="ru-RU" sz="5600" dirty="0" smtClean="0"/>
            </a:br>
            <a:r>
              <a:rPr lang="ru-RU" sz="5600" b="1" i="1" dirty="0" smtClean="0"/>
              <a:t>В состав ВВС входят следующие рода войск:</a:t>
            </a:r>
            <a:endParaRPr lang="ru-RU" sz="5600" dirty="0" smtClean="0"/>
          </a:p>
          <a:p>
            <a:r>
              <a:rPr lang="ru-RU" sz="5600" b="1" i="1" dirty="0" smtClean="0"/>
              <a:t>Авиация</a:t>
            </a:r>
            <a:endParaRPr lang="ru-RU" sz="5600" dirty="0" smtClean="0"/>
          </a:p>
          <a:p>
            <a:r>
              <a:rPr lang="ru-RU" sz="5600" b="1" i="1" dirty="0" smtClean="0"/>
              <a:t>Зенитные ракетные войска</a:t>
            </a:r>
            <a:endParaRPr lang="ru-RU" sz="5600" dirty="0" smtClean="0"/>
          </a:p>
          <a:p>
            <a:r>
              <a:rPr lang="ru-RU" sz="5600" b="1" i="1" dirty="0" smtClean="0"/>
              <a:t>Радиотехнические войска</a:t>
            </a:r>
            <a:endParaRPr lang="ru-RU" sz="5600" dirty="0" smtClean="0"/>
          </a:p>
          <a:p>
            <a:r>
              <a:rPr lang="ru-RU" sz="100" b="1" i="1" dirty="0" smtClean="0"/>
              <a:t>Специальные войска</a:t>
            </a:r>
            <a:endParaRPr lang="ru-RU" sz="100" dirty="0" smtClean="0"/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 smtClean="0"/>
          </a:p>
          <a:p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3100" y="3543300"/>
            <a:ext cx="46609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1"/>
            <a:ext cx="8158162" cy="38576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i="1" dirty="0" smtClean="0"/>
              <a:t>         В настоящее время Правительством России возложены следующие задачи на ВМФ: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сдерживание от применения военной силы или угрозы её применения в отношении России;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защита военными методами суверенитета страны, распространяющегося за пределы её сухопутной территории на внутренние морские воды и территориальное море, суверенных прав в исключительной экономической зоне и на континентальном шельфе, а также свободы открытого моря;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создание и поддержание условий для обеспечения безопасности </a:t>
            </a:r>
            <a:r>
              <a:rPr lang="ru-RU" sz="5600" b="1" i="1" dirty="0" err="1" smtClean="0"/>
              <a:t>морехозяйственной</a:t>
            </a:r>
            <a:r>
              <a:rPr lang="ru-RU" sz="5600" b="1" i="1" dirty="0" smtClean="0"/>
              <a:t> деятельности в Мировом океане;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обеспечение военно-морского присутствия России в Мировом океане, демонстрация флага и военной силы, визиты кораблей и судов ВМФ;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обеспечение участия в осуществляемых мировым сообществом военных, миротворческих и гуманитарных акциях, отвечающих интересам государства .</a:t>
            </a:r>
            <a:endParaRPr lang="ru-RU" sz="5600" dirty="0" smtClean="0"/>
          </a:p>
          <a:p>
            <a:endParaRPr lang="ru-RU" sz="5600" b="1" i="1" dirty="0" smtClean="0"/>
          </a:p>
          <a:p>
            <a:pPr>
              <a:buNone/>
            </a:pPr>
            <a:r>
              <a:rPr lang="ru-RU" sz="5600" b="1" i="1" dirty="0" smtClean="0"/>
              <a:t>          Структура ВМФ</a:t>
            </a:r>
          </a:p>
          <a:p>
            <a:pPr>
              <a:buNone/>
            </a:pPr>
            <a:r>
              <a:rPr lang="ru-RU" sz="5600" b="1" i="1" dirty="0"/>
              <a:t> </a:t>
            </a:r>
            <a:r>
              <a:rPr lang="ru-RU" sz="5600" b="1" i="1" dirty="0" smtClean="0"/>
              <a:t>        В состав Военно-морского флота России входят следующие силы: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Надводные силы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Подводные силы  </a:t>
            </a:r>
            <a:endParaRPr lang="ru-RU" sz="56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Военно-морской   флот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385762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1" i="1" dirty="0" smtClean="0"/>
              <a:t>Объединения Военно-Морского Флота России</a:t>
            </a:r>
            <a:endParaRPr lang="ru-RU" sz="1200" b="1" dirty="0" smtClean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b="1" i="1" u="sng" dirty="0"/>
              <a:t>Балтийский флот ВМФ </a:t>
            </a:r>
            <a:r>
              <a:rPr lang="ru-RU" sz="1200" b="1" i="1" u="sng" dirty="0" smtClean="0"/>
              <a:t>России</a:t>
            </a:r>
            <a:endParaRPr lang="ru-RU" sz="1200" dirty="0" smtClean="0"/>
          </a:p>
          <a:p>
            <a:r>
              <a:rPr lang="ru-RU" sz="1200" b="1" i="1" u="sng" dirty="0"/>
              <a:t>Северный флот ВМФ </a:t>
            </a:r>
            <a:r>
              <a:rPr lang="ru-RU" sz="1200" b="1" i="1" u="sng" dirty="0" smtClean="0"/>
              <a:t>России</a:t>
            </a:r>
            <a:endParaRPr lang="ru-RU" sz="1200" dirty="0" smtClean="0"/>
          </a:p>
          <a:p>
            <a:r>
              <a:rPr lang="ru-RU" sz="1200" b="1" i="1" u="sng" dirty="0"/>
              <a:t>Черноморский флот ВМФ </a:t>
            </a:r>
            <a:r>
              <a:rPr lang="ru-RU" sz="1200" b="1" i="1" u="sng" dirty="0" smtClean="0"/>
              <a:t>России</a:t>
            </a:r>
            <a:endParaRPr lang="ru-RU" sz="1200" dirty="0" smtClean="0"/>
          </a:p>
          <a:p>
            <a:r>
              <a:rPr lang="ru-RU" sz="1200" b="1" i="1" u="sng" dirty="0"/>
              <a:t>Каспийская флотилия ВМФ </a:t>
            </a:r>
            <a:r>
              <a:rPr lang="ru-RU" sz="1200" b="1" i="1" u="sng" dirty="0" smtClean="0"/>
              <a:t>России</a:t>
            </a:r>
            <a:endParaRPr lang="ru-RU" sz="1200" dirty="0" smtClean="0"/>
          </a:p>
          <a:p>
            <a:r>
              <a:rPr lang="ru-RU" sz="1200" b="1" i="1" u="sng" dirty="0" smtClean="0"/>
              <a:t>Тихоокеанский </a:t>
            </a:r>
            <a:r>
              <a:rPr lang="ru-RU" sz="1200" b="1" i="1" u="sng" dirty="0"/>
              <a:t>флот ВМФ России</a:t>
            </a:r>
            <a:endParaRPr lang="ru-RU" sz="12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-6796876"/>
            <a:ext cx="4572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900" b="1" i="1" dirty="0" smtClean="0"/>
              <a:t> </a:t>
            </a:r>
            <a:endParaRPr lang="ru-RU" sz="49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419600"/>
            <a:ext cx="3676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928934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Надводные силы используются для:</a:t>
            </a:r>
            <a:br>
              <a:rPr lang="ru-RU" b="1" i="1" dirty="0" smtClean="0"/>
            </a:br>
            <a:r>
              <a:rPr lang="ru-RU" b="1" i="1" dirty="0" smtClean="0"/>
              <a:t>— защиты морских коммуникаций;</a:t>
            </a:r>
            <a:br>
              <a:rPr lang="ru-RU" b="1" i="1" dirty="0" smtClean="0"/>
            </a:br>
            <a:r>
              <a:rPr lang="ru-RU" b="1" i="1" dirty="0" smtClean="0"/>
              <a:t>— перевозки и прикрытия десантов;</a:t>
            </a:r>
            <a:br>
              <a:rPr lang="ru-RU" b="1" i="1" dirty="0" smtClean="0"/>
            </a:br>
            <a:r>
              <a:rPr lang="ru-RU" b="1" i="1" dirty="0" smtClean="0"/>
              <a:t>— постановки минных заграждений и борьбе с минной опасностью;</a:t>
            </a:r>
            <a:br>
              <a:rPr lang="ru-RU" b="1" i="1" dirty="0" smtClean="0"/>
            </a:br>
            <a:r>
              <a:rPr lang="ru-RU" b="1" i="1" dirty="0" smtClean="0"/>
              <a:t>— обеспечения выхода и развертывания подводных сил, возвращения их на базы.</a:t>
            </a:r>
            <a:endParaRPr lang="ru-RU" dirty="0" smtClean="0"/>
          </a:p>
          <a:p>
            <a:r>
              <a:rPr lang="ru-RU" b="1" i="1" dirty="0" smtClean="0"/>
              <a:t>Подводные силы используются для нанесения неожиданных ударов по морским и континентальным целям и разведывательных целей. Основа подводных сил Военно-морского флота России — атомные подводные лодки. вооруженные баллистическими и крылатыми ракетами.</a:t>
            </a:r>
            <a:endParaRPr lang="ru-RU" dirty="0" smtClean="0"/>
          </a:p>
          <a:p>
            <a:r>
              <a:rPr lang="ru-RU" b="1" i="1" dirty="0" smtClean="0"/>
              <a:t>Морская авиация предназначена для:</a:t>
            </a:r>
            <a:br>
              <a:rPr lang="ru-RU" b="1" i="1" dirty="0" smtClean="0"/>
            </a:br>
            <a:r>
              <a:rPr lang="ru-RU" b="1" i="1" dirty="0" smtClean="0"/>
              <a:t>— противоборства с группировками надводных кораблей в океане;</a:t>
            </a:r>
            <a:br>
              <a:rPr lang="ru-RU" b="1" i="1" dirty="0" smtClean="0"/>
            </a:br>
            <a:r>
              <a:rPr lang="ru-RU" b="1" i="1" dirty="0" smtClean="0"/>
              <a:t>— нанесения бомбовых и ракетных ударов по береговым объектам противника;</a:t>
            </a:r>
            <a:br>
              <a:rPr lang="ru-RU" b="1" i="1" dirty="0" smtClean="0"/>
            </a:br>
            <a:r>
              <a:rPr lang="ru-RU" b="1" i="1" dirty="0" smtClean="0"/>
              <a:t>— отражения атак самолетов и противокорабельных ракет противника;</a:t>
            </a:r>
            <a:br>
              <a:rPr lang="ru-RU" b="1" i="1" dirty="0" smtClean="0"/>
            </a:br>
            <a:r>
              <a:rPr lang="ru-RU" b="1" i="1" dirty="0" smtClean="0"/>
              <a:t>— </a:t>
            </a:r>
            <a:r>
              <a:rPr lang="ru-RU" b="1" i="1" dirty="0" err="1" smtClean="0"/>
              <a:t>целеуказания</a:t>
            </a:r>
            <a:r>
              <a:rPr lang="ru-RU" b="1" i="1" dirty="0" smtClean="0"/>
              <a:t>  ракетному оружию кораблей при уничтожении подводных лодок.</a:t>
            </a:r>
            <a:endParaRPr lang="ru-RU" dirty="0" smtClean="0"/>
          </a:p>
          <a:p>
            <a:r>
              <a:rPr lang="ru-RU" b="1" i="1" dirty="0" smtClean="0"/>
              <a:t>Задачи береговые войска флота:</a:t>
            </a:r>
            <a:br>
              <a:rPr lang="ru-RU" b="1" i="1" dirty="0" smtClean="0"/>
            </a:br>
            <a:r>
              <a:rPr lang="ru-RU" b="1" i="1" dirty="0" smtClean="0"/>
              <a:t>— оборона побережья (военно-морских баз, портов, пунктов базирования и береговых объектов);</a:t>
            </a:r>
            <a:br>
              <a:rPr lang="ru-RU" b="1" i="1" dirty="0" smtClean="0"/>
            </a:br>
            <a:r>
              <a:rPr lang="ru-RU" b="1" i="1" dirty="0" smtClean="0"/>
              <a:t>— ведение боевых действий в составе морских, воздушных и воздушно-морских десантов.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1908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162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Наша Армия сильна –охраняет мир она!</vt:lpstr>
      <vt:lpstr>    СУХОПУТНЫЕ ВОЙСКА Ваша жизнь - защита мирных граждан, Вы совсем не знаете покоя, Вы сильны, красивы и отважны, И для нас вы настоящие герои!  </vt:lpstr>
      <vt:lpstr>  ВОЙСКА ПРОТИВОВОЗДУШНОЙ ОБОРОН    </vt:lpstr>
      <vt:lpstr>Военно-морской   флот  </vt:lpstr>
      <vt:lpstr>Слайд 5</vt:lpstr>
    </vt:vector>
  </TitlesOfParts>
  <Company>Центральная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Армия сильна – охраняет мир она !</dc:title>
  <dc:creator>Шик</dc:creator>
  <cp:lastModifiedBy>Шик</cp:lastModifiedBy>
  <cp:revision>12</cp:revision>
  <dcterms:created xsi:type="dcterms:W3CDTF">2013-02-10T13:04:46Z</dcterms:created>
  <dcterms:modified xsi:type="dcterms:W3CDTF">2013-02-14T03:05:29Z</dcterms:modified>
</cp:coreProperties>
</file>