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D9B5-8A0B-4D06-A13C-BB41DEDF6CAF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CAF7-969C-4D04-9628-38741F4B6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ЛЕС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0281" y="1600200"/>
            <a:ext cx="67834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00164" y="142852"/>
            <a:ext cx="10001320" cy="100013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/>
            </a:r>
            <a:br>
              <a:rPr lang="ru-RU" sz="2000" dirty="0" smtClean="0">
                <a:solidFill>
                  <a:schemeClr val="accent2"/>
                </a:solidFill>
              </a:rPr>
            </a:b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857232"/>
            <a:ext cx="5786478" cy="28575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Белоснежная сказка лесная,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 устану тебя воспевать!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Небо синь без начала и края,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Чудеса подарили опять.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Временные файлы\зимний лес\69003137_DSC04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29066"/>
            <a:ext cx="3733800" cy="2806700"/>
          </a:xfrm>
          <a:prstGeom prst="rect">
            <a:avLst/>
          </a:prstGeom>
          <a:noFill/>
        </p:spPr>
      </p:pic>
      <p:pic>
        <p:nvPicPr>
          <p:cNvPr id="4099" name="Picture 3" descr="D:\Временные файлы\зимний лес\69044179_DSC045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650" y="4714884"/>
            <a:ext cx="2800350" cy="1924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42908" y="1142984"/>
            <a:ext cx="7858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D:\Временные файлы\зимний лес\69004894_DSC045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714884"/>
            <a:ext cx="2124075" cy="1524000"/>
          </a:xfrm>
          <a:prstGeom prst="rect">
            <a:avLst/>
          </a:prstGeom>
          <a:noFill/>
        </p:spPr>
      </p:pic>
      <p:pic>
        <p:nvPicPr>
          <p:cNvPr id="4101" name="Picture 5" descr="D:\Временные файлы\зимний лес\17741-1280x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357298"/>
            <a:ext cx="2343156" cy="1809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6429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КАК ПРЕКРАСЕН ЗИМНИЙ ЛЕС – ПОСМОТРИ!</a:t>
            </a:r>
            <a:endParaRPr lang="ru-RU" sz="2000" dirty="0"/>
          </a:p>
        </p:txBody>
      </p:sp>
      <p:pic>
        <p:nvPicPr>
          <p:cNvPr id="5122" name="Picture 2" descr="D:\Временные файлы\зимний лес\95756677_large_DSC036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771784" cy="2124075"/>
          </a:xfrm>
          <a:prstGeom prst="rect">
            <a:avLst/>
          </a:prstGeom>
          <a:noFill/>
        </p:spPr>
      </p:pic>
      <p:pic>
        <p:nvPicPr>
          <p:cNvPr id="5123" name="Picture 3" descr="D:\Временные файлы\зимний лес\5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14818"/>
            <a:ext cx="1857375" cy="13906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2143116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Снег лежит белоснежным ковром,</a:t>
            </a:r>
            <a:br>
              <a:rPr lang="ru-RU" dirty="0" smtClean="0"/>
            </a:br>
            <a:r>
              <a:rPr lang="ru-RU" dirty="0" smtClean="0"/>
              <a:t>С виду мягкий, холодный на ощупь.</a:t>
            </a:r>
            <a:br>
              <a:rPr lang="ru-RU" dirty="0" smtClean="0"/>
            </a:br>
            <a:r>
              <a:rPr lang="ru-RU" dirty="0" smtClean="0"/>
              <a:t>Как подушка, сугроб под кустом,</a:t>
            </a:r>
            <a:br>
              <a:rPr lang="ru-RU" dirty="0" smtClean="0"/>
            </a:br>
            <a:r>
              <a:rPr lang="ru-RU" dirty="0" smtClean="0"/>
              <a:t>А на веточках инея россыпь.</a:t>
            </a:r>
            <a:endParaRPr lang="ru-RU" dirty="0"/>
          </a:p>
        </p:txBody>
      </p:sp>
      <p:pic>
        <p:nvPicPr>
          <p:cNvPr id="5125" name="Picture 5" descr="D:\Временные файлы\зимний лес\0_3c748_1fe01945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3759200" cy="2489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00430" y="4143380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Лапы елей от снега провисли,</a:t>
            </a:r>
            <a:br>
              <a:rPr lang="ru-RU" dirty="0" smtClean="0"/>
            </a:br>
            <a:r>
              <a:rPr lang="ru-RU" dirty="0" smtClean="0"/>
              <a:t>Пожелаю им доброго сна.</a:t>
            </a:r>
            <a:br>
              <a:rPr lang="ru-RU" dirty="0" smtClean="0"/>
            </a:br>
            <a:r>
              <a:rPr lang="ru-RU" dirty="0" smtClean="0"/>
              <a:t>Снег на солнце сверкает, искрится,</a:t>
            </a:r>
            <a:br>
              <a:rPr lang="ru-RU" dirty="0" smtClean="0"/>
            </a:br>
            <a:r>
              <a:rPr lang="ru-RU" dirty="0" smtClean="0"/>
              <a:t>Глаза слепит его белизна.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428868"/>
            <a:ext cx="5286412" cy="1571636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Блестят на солнышке сугробы снежные.</a:t>
            </a:r>
            <a:br>
              <a:rPr lang="ru-RU" sz="2000" dirty="0" smtClean="0"/>
            </a:br>
            <a:r>
              <a:rPr lang="ru-RU" sz="2000" dirty="0" smtClean="0"/>
              <a:t>Морозный воздух тишиной звенит.</a:t>
            </a:r>
            <a:br>
              <a:rPr lang="ru-RU" sz="2000" dirty="0" smtClean="0"/>
            </a:br>
            <a:r>
              <a:rPr lang="ru-RU" sz="2000" dirty="0" smtClean="0"/>
              <a:t>Осины нарядились в шали нежные,</a:t>
            </a:r>
            <a:br>
              <a:rPr lang="ru-RU" sz="2000" dirty="0" smtClean="0"/>
            </a:br>
            <a:r>
              <a:rPr lang="ru-RU" sz="2000" dirty="0" smtClean="0"/>
              <a:t>И елка королевою стоит. </a:t>
            </a:r>
            <a:endParaRPr lang="ru-RU" sz="2000" dirty="0"/>
          </a:p>
        </p:txBody>
      </p:sp>
      <p:pic>
        <p:nvPicPr>
          <p:cNvPr id="6146" name="Picture 2" descr="D:\Временные файлы\зимний лес\69003522_DSC045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51300"/>
            <a:ext cx="3733800" cy="2806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5500702"/>
            <a:ext cx="371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Кто красивей в шубке зимней,</a:t>
            </a:r>
            <a:br>
              <a:rPr lang="ru-RU" dirty="0" smtClean="0"/>
            </a:br>
            <a:r>
              <a:rPr lang="ru-RU" dirty="0" smtClean="0"/>
              <a:t>Кто пригожей на картине.</a:t>
            </a:r>
            <a:br>
              <a:rPr lang="ru-RU" dirty="0" smtClean="0"/>
            </a:br>
            <a:r>
              <a:rPr lang="ru-RU" dirty="0" smtClean="0"/>
              <a:t>На кого ложится взор</a:t>
            </a:r>
            <a:br>
              <a:rPr lang="ru-RU" dirty="0" smtClean="0"/>
            </a:br>
            <a:r>
              <a:rPr lang="ru-RU" dirty="0" smtClean="0"/>
              <a:t>Матушки - Зимы узор.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00504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229600" cy="128585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290"/>
            <a:ext cx="8043890" cy="1214447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/>
              <a:t>Брожу по лесу и любуюсь я красою</a:t>
            </a:r>
            <a:br>
              <a:rPr lang="ru-RU" sz="8000" dirty="0" smtClean="0"/>
            </a:br>
            <a:r>
              <a:rPr lang="ru-RU" sz="8000" dirty="0" smtClean="0"/>
              <a:t>Берез и сосен, </a:t>
            </a:r>
            <a:r>
              <a:rPr lang="ru-RU" sz="8000" dirty="0" err="1" smtClean="0"/>
              <a:t>принакрытых</a:t>
            </a:r>
            <a:r>
              <a:rPr lang="ru-RU" sz="8000" dirty="0" smtClean="0"/>
              <a:t> серебром.</a:t>
            </a:r>
            <a:br>
              <a:rPr lang="ru-RU" sz="8000" dirty="0" smtClean="0"/>
            </a:br>
            <a:r>
              <a:rPr lang="ru-RU" sz="8000" dirty="0" smtClean="0"/>
              <a:t>Мороз украсил ветви дивной бахромою,</a:t>
            </a:r>
            <a:br>
              <a:rPr lang="ru-RU" sz="8000" dirty="0" smtClean="0"/>
            </a:br>
            <a:r>
              <a:rPr lang="ru-RU" sz="8000" dirty="0" smtClean="0"/>
              <a:t>Укутал землю бело-бархатным ковром. </a:t>
            </a:r>
          </a:p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 smtClean="0"/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D:\Временные файлы\жив в лесу\0_5c6ef_4aad63d4_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286000" cy="3048000"/>
          </a:xfrm>
          <a:prstGeom prst="rect">
            <a:avLst/>
          </a:prstGeom>
          <a:noFill/>
        </p:spPr>
      </p:pic>
      <p:pic>
        <p:nvPicPr>
          <p:cNvPr id="1027" name="Picture 3" descr="D:\Временные файлы\жив в лесу\ce8f15815ba5bfacdbaf97dae57d3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285860"/>
            <a:ext cx="1790700" cy="1905000"/>
          </a:xfrm>
          <a:prstGeom prst="rect">
            <a:avLst/>
          </a:prstGeom>
          <a:noFill/>
        </p:spPr>
      </p:pic>
      <p:pic>
        <p:nvPicPr>
          <p:cNvPr id="1028" name="Picture 4" descr="D:\Временные файлы\жив в лесу\poem_1254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74"/>
            <a:ext cx="2733675" cy="4095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00430" y="3214686"/>
            <a:ext cx="4000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Белая береза </a:t>
            </a:r>
            <a:br>
              <a:rPr lang="ru-RU" sz="1400" dirty="0" smtClean="0"/>
            </a:br>
            <a:r>
              <a:rPr lang="ru-RU" sz="1400" dirty="0" smtClean="0"/>
              <a:t>Под моим окном </a:t>
            </a:r>
            <a:br>
              <a:rPr lang="ru-RU" sz="1400" dirty="0" smtClean="0"/>
            </a:br>
            <a:r>
              <a:rPr lang="ru-RU" sz="1400" dirty="0" smtClean="0"/>
              <a:t>Принакрылась снегом, </a:t>
            </a:r>
            <a:br>
              <a:rPr lang="ru-RU" sz="1400" dirty="0" smtClean="0"/>
            </a:br>
            <a:r>
              <a:rPr lang="ru-RU" sz="1400" dirty="0" smtClean="0"/>
              <a:t>Точно серебром. </a:t>
            </a:r>
            <a:br>
              <a:rPr lang="ru-RU" sz="1400" dirty="0" smtClean="0"/>
            </a:br>
            <a:r>
              <a:rPr lang="ru-RU" sz="1400" dirty="0" smtClean="0"/>
              <a:t>На пушистых ветках </a:t>
            </a:r>
            <a:br>
              <a:rPr lang="ru-RU" sz="1400" dirty="0" smtClean="0"/>
            </a:br>
            <a:r>
              <a:rPr lang="ru-RU" sz="1400" dirty="0" smtClean="0"/>
              <a:t>Снежною каймой </a:t>
            </a:r>
            <a:br>
              <a:rPr lang="ru-RU" sz="1400" dirty="0" smtClean="0"/>
            </a:br>
            <a:r>
              <a:rPr lang="ru-RU" sz="1400" dirty="0" smtClean="0"/>
              <a:t>Распустились кисти </a:t>
            </a:r>
            <a:br>
              <a:rPr lang="ru-RU" sz="1400" dirty="0" smtClean="0"/>
            </a:br>
            <a:r>
              <a:rPr lang="ru-RU" sz="1400" dirty="0" smtClean="0"/>
              <a:t>Белой бахромой. </a:t>
            </a:r>
            <a:br>
              <a:rPr lang="ru-RU" sz="1400" dirty="0" smtClean="0"/>
            </a:br>
            <a:r>
              <a:rPr lang="ru-RU" sz="1400" dirty="0" smtClean="0"/>
              <a:t>И стоит береза </a:t>
            </a:r>
            <a:br>
              <a:rPr lang="ru-RU" sz="1400" dirty="0" smtClean="0"/>
            </a:br>
            <a:r>
              <a:rPr lang="ru-RU" sz="1400" dirty="0" smtClean="0"/>
              <a:t>В сонной тишине, </a:t>
            </a:r>
            <a:br>
              <a:rPr lang="ru-RU" sz="1400" dirty="0" smtClean="0"/>
            </a:br>
            <a:r>
              <a:rPr lang="ru-RU" sz="1400" dirty="0" smtClean="0"/>
              <a:t>И горят снежинки </a:t>
            </a:r>
            <a:br>
              <a:rPr lang="ru-RU" sz="1400" dirty="0" smtClean="0"/>
            </a:br>
            <a:r>
              <a:rPr lang="ru-RU" sz="1400" dirty="0" smtClean="0"/>
              <a:t>В золотом огне. </a:t>
            </a:r>
            <a:br>
              <a:rPr lang="ru-RU" sz="1400" dirty="0" smtClean="0"/>
            </a:br>
            <a:r>
              <a:rPr lang="ru-RU" sz="1400" dirty="0" smtClean="0"/>
              <a:t>А заря, лениво </a:t>
            </a:r>
            <a:br>
              <a:rPr lang="ru-RU" sz="1400" dirty="0" smtClean="0"/>
            </a:br>
            <a:r>
              <a:rPr lang="ru-RU" sz="1400" dirty="0" smtClean="0"/>
              <a:t>Обходя кругом, </a:t>
            </a:r>
            <a:br>
              <a:rPr lang="ru-RU" sz="1400" dirty="0" smtClean="0"/>
            </a:br>
            <a:r>
              <a:rPr lang="ru-RU" sz="1400" dirty="0" smtClean="0"/>
              <a:t>Обсыпает ветки </a:t>
            </a:r>
            <a:br>
              <a:rPr lang="ru-RU" sz="1400" dirty="0" smtClean="0"/>
            </a:br>
            <a:r>
              <a:rPr lang="ru-RU" sz="1400" dirty="0" smtClean="0"/>
              <a:t>Новым серебром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ЖИВОНЫЕ В ЗИМНЕМ ЛЕСУ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142984"/>
            <a:ext cx="2714644" cy="4525963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dirty="0" smtClean="0"/>
              <a:t>Все укутал</a:t>
            </a:r>
            <a:br>
              <a:rPr lang="ru-RU" dirty="0" smtClean="0"/>
            </a:br>
            <a:r>
              <a:rPr lang="ru-RU" dirty="0" smtClean="0"/>
              <a:t>Пухлый снег,</a:t>
            </a:r>
            <a:br>
              <a:rPr lang="ru-RU" dirty="0" smtClean="0"/>
            </a:br>
            <a:r>
              <a:rPr lang="ru-RU" dirty="0" smtClean="0"/>
              <a:t>Словно теплый</a:t>
            </a:r>
            <a:br>
              <a:rPr lang="ru-RU" dirty="0" smtClean="0"/>
            </a:br>
            <a:r>
              <a:rPr lang="ru-RU" dirty="0" smtClean="0"/>
              <a:t>Белый мех.</a:t>
            </a:r>
            <a:br>
              <a:rPr lang="ru-RU" dirty="0" smtClean="0"/>
            </a:br>
            <a:r>
              <a:rPr lang="ru-RU" dirty="0" smtClean="0"/>
              <a:t>Глухари с куста свалились — </a:t>
            </a:r>
            <a:br>
              <a:rPr lang="ru-RU" dirty="0" smtClean="0"/>
            </a:br>
            <a:r>
              <a:rPr lang="ru-RU" dirty="0" smtClean="0"/>
              <a:t>Залегли под снегом.</a:t>
            </a:r>
            <a:br>
              <a:rPr lang="ru-RU" dirty="0" smtClean="0"/>
            </a:br>
            <a:r>
              <a:rPr lang="ru-RU" dirty="0" smtClean="0"/>
              <a:t>Зайцы взапуски пустились,</a:t>
            </a:r>
            <a:br>
              <a:rPr lang="ru-RU" dirty="0" smtClean="0"/>
            </a:br>
            <a:r>
              <a:rPr lang="ru-RU" dirty="0" smtClean="0"/>
              <a:t>Согреваясь бегом.</a:t>
            </a:r>
            <a:br>
              <a:rPr lang="ru-RU" dirty="0" smtClean="0"/>
            </a:br>
            <a:r>
              <a:rPr lang="ru-RU" dirty="0" smtClean="0"/>
              <a:t>Пестрый дятел до жучка </a:t>
            </a:r>
            <a:br>
              <a:rPr lang="ru-RU" dirty="0" smtClean="0"/>
            </a:br>
            <a:r>
              <a:rPr lang="ru-RU" dirty="0" err="1" smtClean="0"/>
              <a:t>Додолбиться</a:t>
            </a:r>
            <a:r>
              <a:rPr lang="ru-RU" dirty="0" smtClean="0"/>
              <a:t> хочет.</a:t>
            </a:r>
            <a:br>
              <a:rPr lang="ru-RU" dirty="0" smtClean="0"/>
            </a:br>
            <a:r>
              <a:rPr lang="ru-RU" dirty="0" smtClean="0"/>
              <a:t>Белка скачет на сучках — </a:t>
            </a:r>
            <a:br>
              <a:rPr lang="ru-RU" dirty="0" smtClean="0"/>
            </a:br>
            <a:r>
              <a:rPr lang="ru-RU" dirty="0" smtClean="0"/>
              <a:t>Гриб сушеный точит.</a:t>
            </a:r>
            <a:br>
              <a:rPr lang="ru-RU" dirty="0" smtClean="0"/>
            </a:br>
            <a:r>
              <a:rPr lang="ru-RU" dirty="0" smtClean="0"/>
              <a:t>На снегу лиса танцует — </a:t>
            </a:r>
            <a:br>
              <a:rPr lang="ru-RU" dirty="0" smtClean="0"/>
            </a:br>
            <a:r>
              <a:rPr lang="ru-RU" dirty="0" smtClean="0"/>
              <a:t>Под снежком мышонка чует.</a:t>
            </a:r>
            <a:br>
              <a:rPr lang="ru-RU" dirty="0" smtClean="0"/>
            </a:br>
            <a:r>
              <a:rPr lang="ru-RU" dirty="0" smtClean="0"/>
              <a:t>От лисы невдалеке</a:t>
            </a:r>
            <a:br>
              <a:rPr lang="ru-RU" dirty="0" smtClean="0"/>
            </a:br>
            <a:r>
              <a:rPr lang="ru-RU" dirty="0" smtClean="0"/>
              <a:t>Лось гуляет в лозняке.</a:t>
            </a:r>
            <a:br>
              <a:rPr lang="ru-RU" dirty="0" smtClean="0"/>
            </a:br>
            <a:r>
              <a:rPr lang="ru-RU" dirty="0" smtClean="0"/>
              <a:t>Две сороки на сосне — </a:t>
            </a:r>
            <a:br>
              <a:rPr lang="ru-RU" dirty="0" smtClean="0"/>
            </a:br>
            <a:r>
              <a:rPr lang="ru-RU" dirty="0" smtClean="0"/>
              <a:t>Ух ты, сколько крику!</a:t>
            </a:r>
            <a:br>
              <a:rPr lang="ru-RU" dirty="0" smtClean="0"/>
            </a:br>
            <a:r>
              <a:rPr lang="ru-RU" dirty="0" smtClean="0"/>
              <a:t>Мишка чмокает во сне — </a:t>
            </a:r>
            <a:br>
              <a:rPr lang="ru-RU" dirty="0" smtClean="0"/>
            </a:br>
            <a:r>
              <a:rPr lang="ru-RU" dirty="0" smtClean="0"/>
              <a:t>Видит землянику.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D:\Временные файлы\жив в лесу\0_b7095_9290f58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1311275" cy="963613"/>
          </a:xfrm>
          <a:prstGeom prst="rect">
            <a:avLst/>
          </a:prstGeom>
          <a:noFill/>
        </p:spPr>
      </p:pic>
      <p:pic>
        <p:nvPicPr>
          <p:cNvPr id="2051" name="Picture 3" descr="D:\Временные файлы\жив в лесу\belki_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924300"/>
            <a:ext cx="4286250" cy="2933700"/>
          </a:xfrm>
          <a:prstGeom prst="rect">
            <a:avLst/>
          </a:prstGeom>
          <a:noFill/>
        </p:spPr>
      </p:pic>
      <p:pic>
        <p:nvPicPr>
          <p:cNvPr id="2052" name="Picture 4" descr="D:\Временные файлы\жив в лесу\0_42fea_7404987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500174"/>
            <a:ext cx="3454400" cy="2311400"/>
          </a:xfrm>
          <a:prstGeom prst="rect">
            <a:avLst/>
          </a:prstGeom>
          <a:noFill/>
        </p:spPr>
      </p:pic>
      <p:pic>
        <p:nvPicPr>
          <p:cNvPr id="2053" name="Picture 5" descr="D:\Временные файлы\жив в лесу\0_87610_52f7df5f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28604"/>
            <a:ext cx="877887" cy="658813"/>
          </a:xfrm>
          <a:prstGeom prst="rect">
            <a:avLst/>
          </a:prstGeom>
          <a:noFill/>
        </p:spPr>
      </p:pic>
      <p:pic>
        <p:nvPicPr>
          <p:cNvPr id="2054" name="Picture 6" descr="D:\Временные файлы\жив в лесу\fox51_1600x1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657725"/>
            <a:ext cx="3752850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857916" cy="5715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ТИХО В ЗИМНЕМ ЛЕСУ…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Тихо в зимнем лесу</a:t>
            </a:r>
            <a:br>
              <a:rPr lang="ru-RU" dirty="0" smtClean="0"/>
            </a:br>
            <a:r>
              <a:rPr lang="ru-RU" dirty="0" smtClean="0"/>
              <a:t>Снег блестит, серебриться.</a:t>
            </a:r>
            <a:br>
              <a:rPr lang="ru-RU" dirty="0" smtClean="0"/>
            </a:br>
            <a:r>
              <a:rPr lang="ru-RU" dirty="0" smtClean="0"/>
              <a:t>Я смотрю на красу,</a:t>
            </a:r>
            <a:br>
              <a:rPr lang="ru-RU" dirty="0" smtClean="0"/>
            </a:br>
            <a:r>
              <a:rPr lang="ru-RU" dirty="0" smtClean="0"/>
              <a:t>Мне бы ей насладиться.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под елью стою,</a:t>
            </a:r>
            <a:br>
              <a:rPr lang="ru-RU" dirty="0" smtClean="0"/>
            </a:br>
            <a:r>
              <a:rPr lang="ru-RU" dirty="0" smtClean="0"/>
              <a:t>Лапой белой и снежной.</a:t>
            </a:r>
            <a:br>
              <a:rPr lang="ru-RU" dirty="0" smtClean="0"/>
            </a:br>
            <a:r>
              <a:rPr lang="ru-RU" dirty="0" smtClean="0"/>
              <a:t>Лес, тебя я люблю!</a:t>
            </a:r>
            <a:br>
              <a:rPr lang="ru-RU" dirty="0" smtClean="0"/>
            </a:br>
            <a:r>
              <a:rPr lang="ru-RU" dirty="0" smtClean="0"/>
              <a:t>Я с тобой буду нежной.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Спит в берлоге медведь</a:t>
            </a:r>
            <a:br>
              <a:rPr lang="ru-RU" dirty="0" smtClean="0"/>
            </a:br>
            <a:r>
              <a:rPr lang="ru-RU" dirty="0" smtClean="0"/>
              <a:t>И медведица тоже. </a:t>
            </a:r>
            <a:br>
              <a:rPr lang="ru-RU" dirty="0" smtClean="0"/>
            </a:br>
            <a:r>
              <a:rPr lang="ru-RU" dirty="0" smtClean="0"/>
              <a:t>Он не будет реветь,</a:t>
            </a:r>
            <a:br>
              <a:rPr lang="ru-RU" dirty="0" smtClean="0"/>
            </a:br>
            <a:r>
              <a:rPr lang="ru-RU" dirty="0" smtClean="0"/>
              <a:t>Для него сон дороже.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Дятел долбит дупло</a:t>
            </a:r>
            <a:br>
              <a:rPr lang="ru-RU" dirty="0" smtClean="0"/>
            </a:br>
            <a:r>
              <a:rPr lang="ru-RU" dirty="0" smtClean="0"/>
              <a:t>Тишину нарушая,</a:t>
            </a:r>
            <a:br>
              <a:rPr lang="ru-RU" dirty="0" smtClean="0"/>
            </a:br>
            <a:r>
              <a:rPr lang="ru-RU" dirty="0" smtClean="0"/>
              <a:t>Как в лесу хорошо!</a:t>
            </a:r>
            <a:br>
              <a:rPr lang="ru-RU" dirty="0" smtClean="0"/>
            </a:br>
            <a:r>
              <a:rPr lang="ru-RU" dirty="0" smtClean="0"/>
              <a:t>Здесь природа живая.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Тихо в зимнем лесу,</a:t>
            </a:r>
            <a:br>
              <a:rPr lang="ru-RU" dirty="0" smtClean="0"/>
            </a:br>
            <a:r>
              <a:rPr lang="ru-RU" dirty="0" smtClean="0"/>
              <a:t>Наслаждаюсь зимою.</a:t>
            </a:r>
            <a:br>
              <a:rPr lang="ru-RU" dirty="0" smtClean="0"/>
            </a:br>
            <a:r>
              <a:rPr lang="ru-RU" dirty="0" smtClean="0"/>
              <a:t>Вот я вижу лису</a:t>
            </a:r>
            <a:br>
              <a:rPr lang="ru-RU" dirty="0" smtClean="0"/>
            </a:br>
            <a:r>
              <a:rPr lang="ru-RU" dirty="0" smtClean="0"/>
              <a:t>Пробежала стрелою.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Белый заяц шмыгнул</a:t>
            </a:r>
            <a:br>
              <a:rPr lang="ru-RU" dirty="0" smtClean="0"/>
            </a:br>
            <a:r>
              <a:rPr lang="ru-RU" dirty="0" smtClean="0"/>
              <a:t>У меня под ногами.</a:t>
            </a:r>
            <a:br>
              <a:rPr lang="ru-RU" dirty="0" smtClean="0"/>
            </a:br>
            <a:r>
              <a:rPr lang="ru-RU" dirty="0" smtClean="0"/>
              <a:t>Пробегая, шепнул:</a:t>
            </a:r>
            <a:br>
              <a:rPr lang="ru-RU" dirty="0" smtClean="0"/>
            </a:br>
            <a:r>
              <a:rPr lang="ru-RU" dirty="0" smtClean="0"/>
              <a:t>"Спрячусь я за кустами."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прекрасен ты лес!</a:t>
            </a:r>
            <a:br>
              <a:rPr lang="ru-RU" dirty="0" smtClean="0"/>
            </a:br>
            <a:r>
              <a:rPr lang="ru-RU" dirty="0" smtClean="0"/>
              <a:t>Белоснежные ели,</a:t>
            </a:r>
            <a:br>
              <a:rPr lang="ru-RU" dirty="0" smtClean="0"/>
            </a:br>
            <a:r>
              <a:rPr lang="ru-RU" dirty="0" smtClean="0"/>
              <a:t>Много зимних чудес,</a:t>
            </a:r>
            <a:br>
              <a:rPr lang="ru-RU" dirty="0" smtClean="0"/>
            </a:br>
            <a:r>
              <a:rPr lang="ru-RU" dirty="0" smtClean="0"/>
              <a:t>Поют песни метели! </a:t>
            </a:r>
          </a:p>
          <a:p>
            <a:endParaRPr lang="ru-RU" dirty="0"/>
          </a:p>
        </p:txBody>
      </p:sp>
      <p:pic>
        <p:nvPicPr>
          <p:cNvPr id="3074" name="Picture 2" descr="D:\Временные файлы\жив в лесу\0a35d11287bc17299cbec7dd28873c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928670"/>
            <a:ext cx="3886200" cy="2908300"/>
          </a:xfrm>
          <a:prstGeom prst="rect">
            <a:avLst/>
          </a:prstGeom>
          <a:noFill/>
        </p:spPr>
      </p:pic>
      <p:pic>
        <p:nvPicPr>
          <p:cNvPr id="3075" name="Picture 3" descr="D:\Временные файлы\зимний лес\95756677_large_DSC036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86256"/>
            <a:ext cx="2828925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ЗИМНИЙ ЛЕС</vt:lpstr>
      <vt:lpstr>  </vt:lpstr>
      <vt:lpstr>КАК ПРЕКРАСЕН ЗИМНИЙ ЛЕС – ПОСМОТРИ!</vt:lpstr>
      <vt:lpstr>Блестят на солнышке сугробы снежные. Морозный воздух тишиной звенит. Осины нарядились в шали нежные, И елка королевою стоит. </vt:lpstr>
      <vt:lpstr>          </vt:lpstr>
      <vt:lpstr>ЖИВОНЫЕ В ЗИМНЕМ ЛЕСУ</vt:lpstr>
      <vt:lpstr>ТИХО В ЗИМНЕМ ЛЕСУ…</vt:lpstr>
    </vt:vector>
  </TitlesOfParts>
  <Company>Центральная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РРР</dc:title>
  <dc:creator>Шик</dc:creator>
  <cp:lastModifiedBy>Шик</cp:lastModifiedBy>
  <cp:revision>11</cp:revision>
  <dcterms:created xsi:type="dcterms:W3CDTF">2013-02-16T13:51:31Z</dcterms:created>
  <dcterms:modified xsi:type="dcterms:W3CDTF">2013-02-16T16:43:50Z</dcterms:modified>
</cp:coreProperties>
</file>