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C7886-30D8-4600-AA7A-CF25E02D6A57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6ECA-7223-4EC4-A451-B2887D62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C7886-30D8-4600-AA7A-CF25E02D6A57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6ECA-7223-4EC4-A451-B2887D62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C7886-30D8-4600-AA7A-CF25E02D6A57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6ECA-7223-4EC4-A451-B2887D62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C7886-30D8-4600-AA7A-CF25E02D6A57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6ECA-7223-4EC4-A451-B2887D62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C7886-30D8-4600-AA7A-CF25E02D6A57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6ECA-7223-4EC4-A451-B2887D62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C7886-30D8-4600-AA7A-CF25E02D6A57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6ECA-7223-4EC4-A451-B2887D62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C7886-30D8-4600-AA7A-CF25E02D6A57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6ECA-7223-4EC4-A451-B2887D62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C7886-30D8-4600-AA7A-CF25E02D6A57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6ECA-7223-4EC4-A451-B2887D62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C7886-30D8-4600-AA7A-CF25E02D6A57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6ECA-7223-4EC4-A451-B2887D62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C7886-30D8-4600-AA7A-CF25E02D6A57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6ECA-7223-4EC4-A451-B2887D62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C7886-30D8-4600-AA7A-CF25E02D6A57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6ECA-7223-4EC4-A451-B2887D62AD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5EC7886-30D8-4600-AA7A-CF25E02D6A57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796ECA-7223-4EC4-A451-B2887D62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Природа Кубани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10300" dirty="0" smtClean="0">
                <a:solidFill>
                  <a:srgbClr val="FF0000"/>
                </a:solidFill>
              </a:rPr>
              <a:t>Любимый уголок  земли</a:t>
            </a:r>
            <a:r>
              <a:rPr lang="ru-RU" sz="8000" dirty="0" smtClean="0"/>
              <a:t>.</a:t>
            </a:r>
            <a:endParaRPr lang="ru-RU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1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7"/>
            <a:ext cx="8286807" cy="564360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2214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5007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8">
              <a:buNone/>
            </a:pPr>
            <a:endParaRPr lang="ru-RU" sz="6800" dirty="0" smtClean="0"/>
          </a:p>
          <a:p>
            <a:pPr lvl="8">
              <a:buNone/>
            </a:pPr>
            <a:r>
              <a:rPr lang="ru-RU" sz="13100" dirty="0" smtClean="0">
                <a:solidFill>
                  <a:srgbClr val="7030A0"/>
                </a:solidFill>
              </a:rPr>
              <a:t>Символы Кубани</a:t>
            </a:r>
            <a:endParaRPr lang="ru-RU" sz="13100" dirty="0">
              <a:solidFill>
                <a:srgbClr val="7030A0"/>
              </a:solidFill>
            </a:endParaRPr>
          </a:p>
          <a:p>
            <a:pPr lvl="8">
              <a:buNone/>
            </a:pPr>
            <a:endParaRPr lang="ru-RU" sz="6800" dirty="0" smtClean="0"/>
          </a:p>
          <a:p>
            <a:pPr lvl="8">
              <a:buNone/>
            </a:pPr>
            <a:endParaRPr lang="ru-RU" sz="6800" dirty="0"/>
          </a:p>
          <a:p>
            <a:pPr lvl="8">
              <a:buNone/>
            </a:pPr>
            <a:r>
              <a:rPr lang="ru-RU" sz="6800" dirty="0" smtClean="0"/>
              <a:t>           </a:t>
            </a:r>
            <a:endParaRPr lang="ru-RU" sz="6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Кубани.</a:t>
            </a:r>
            <a:endParaRPr lang="ru-RU" dirty="0"/>
          </a:p>
        </p:txBody>
      </p:sp>
      <p:pic>
        <p:nvPicPr>
          <p:cNvPr id="4" name="Содержимое 3" descr="fla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30225"/>
            <a:ext cx="8215370" cy="46847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</a:t>
            </a:r>
            <a:r>
              <a:rPr lang="ru-RU" dirty="0" err="1" smtClean="0"/>
              <a:t>Екатеринодара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герб Екатеринода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39305"/>
            <a:ext cx="7500990" cy="474708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Краснодарского края.</a:t>
            </a:r>
            <a:endParaRPr lang="ru-RU" dirty="0"/>
          </a:p>
        </p:txBody>
      </p:sp>
      <p:pic>
        <p:nvPicPr>
          <p:cNvPr id="6" name="Содержимое 5" descr="герб Краснодарского кр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9" y="530225"/>
            <a:ext cx="6357982" cy="47561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132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8000" dirty="0" smtClean="0"/>
              <a:t> 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5acb_a78c91d7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15370" cy="54705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7"/>
            <a:ext cx="8286808" cy="56436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4357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3"/>
            <a:ext cx="8215370" cy="571504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un-flower_33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7"/>
            <a:ext cx="8286807" cy="57150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30225"/>
            <a:ext cx="8143932" cy="539910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8d124_3583903d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5"/>
            <a:ext cx="8215369" cy="55721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986233_kavkazna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15369" cy="547054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fe4b13f364dd88d89016694a9e025a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8" cy="564360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</TotalTime>
  <Words>24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Природа Кубани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Флаг Кубани.</vt:lpstr>
      <vt:lpstr>Герб Екатеринодара.</vt:lpstr>
      <vt:lpstr>Герб Краснодарского края.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Кубани</dc:title>
  <dc:creator>Admin</dc:creator>
  <cp:lastModifiedBy>Admin</cp:lastModifiedBy>
  <cp:revision>6</cp:revision>
  <dcterms:created xsi:type="dcterms:W3CDTF">2012-03-02T19:35:31Z</dcterms:created>
  <dcterms:modified xsi:type="dcterms:W3CDTF">2012-03-02T20:18:17Z</dcterms:modified>
</cp:coreProperties>
</file>