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58" r:id="rId9"/>
    <p:sldId id="259" r:id="rId10"/>
    <p:sldId id="260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2000"/>
            <a:lum/>
          </a:blip>
          <a:srcRect/>
          <a:stretch>
            <a:fillRect t="-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3085-9030-43A9-AC76-63F16C1E14C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5723C-2AF8-4971-B3B1-C7CC07A827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ФГТ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(федеральных государственных требованиях)</a:t>
            </a:r>
            <a:endParaRPr lang="ru-RU" sz="3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517232"/>
            <a:ext cx="6400800" cy="91365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 подготовила: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Тетенькина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Е.В.,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оспитатель МКДОУ №183 г.Кирова</a:t>
            </a:r>
          </a:p>
          <a:p>
            <a:pPr algn="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3429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Основные принципиальные отличия:</a:t>
            </a:r>
          </a:p>
          <a:p>
            <a:pPr marL="0" indent="3429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ФГТ предполагают осуществление образовательного процесса (реализацию программного материала) интегрировано с опорой на игру в различные режимные моменты. Т.е. как таковое учебное занятие заменяется наблюдением, экспериментированием, проектной деятельностью и другими видами совместной с воспитанием видами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Ранее ориентировались на модель выпускника, которая включала в себя только интеллектуальные способности и волевые возможности ребенка. ФГТ определяют планируемые результаты освоения программы – итоговые и промежуточные. Итоговый результат представляет собой совокупность интегративных качеств, или «социальный» портрет ребенка 7 лет (набор физических, познавательных,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эмпатийных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личностных качеств), освоившего основную общеобразовательную программу дошкольного образования.</a:t>
            </a:r>
          </a:p>
          <a:p>
            <a:pPr marL="0" indent="3429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Промежуточные результаты освоения Программы раскрывают динамику формирования интегративных качеств воспитанников в каждый возрастной период и являются, по сути, средством, установления так называемой «обратной связи». Информация о результатах какого - либо этапа образовательного процесса определяет его последующее построение, т.е. осуществление образовательного процесса происходит 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индивидуально - ориентированной ФГТ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обеспечивают преемственность с основными общеобразовательными программами начального общего образования. Портрет выпускника ДОУ по основным позициям совпадает с портретом выпускника начальной школы. Педагоги формируют у детей одни и те же качества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429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Новые представления о содержании и организации дошкольного образования заключаются в следующем: если раньше в большинстве комплексных программ были разделы, которые соответствовали определенным учебным дисциплинам или предметам, то теперь речь идет о совокупности образовательных областей.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Портрет выпускника ДОУ </a:t>
            </a:r>
            <a:b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соответствии с ФГТ</a:t>
            </a:r>
            <a:endParaRPr lang="ru-RU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25000" lnSpcReduction="20000"/>
          </a:bodyPr>
          <a:lstStyle/>
          <a:p>
            <a:pPr marL="0" indent="342900" algn="just">
              <a:lnSpc>
                <a:spcPct val="134000"/>
              </a:lnSpc>
              <a:spcBef>
                <a:spcPts val="0"/>
              </a:spcBef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Физически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развитый, овладевший основными культурно-гигиеническими навыками. У ребенка сформированы основные физические качества и потребность в двигательной активности.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Любознательный, активный, интересуется новым, неизвестным в окружающем мире. Задает вопросы взрослому, любит экспериментировать. Способен самостоятельно действовать.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Эмоционально отзывчивый. Откликается на эмоции близких людей и друзей.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Овладевший средствами общения и способами взаимодействия с взрослыми и сверстниками. Ребенок адекватно использует вербальные и невербальные средства общения, владеет диалогической речью и конструктивными способами взаимодействия с детьми и взрослыми (договаривается, обменивается предметами, распределяет действия при сотрудничестве).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Способный управлять своим поведением и планировать свои действия, направленные на достижение конкретной цели.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Способный решать интеллектуальные и личностные задачи (проблемы), адекватные возрасту.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Имеющий первичные представления о себе, семье, обществе, государстве, мире и природе.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Овладевший универсальными предпосылками учебной деятельности: умениями работать по правилу и образцу, слушать взрослого и выполнять его инструкции;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Овладевший необходимыми умениями и навыками. У ребенка сформированы умения и навыки, необходимые для осуществления различных видов детской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 о введение в действие ФГТ в дошкольном образовании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Сегодня в обществе идет становление новой системы дошкольного образования.23 ноября 2009 г. Приказом Министерства образования и науки РФ от № 655 были утверждены (зарегистрирован Минюстом России 8 февраля 2010 г. № 16299)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требования к структуре основной общеобразовательной программы дошкольного образования (далее ФГТ).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Впервые в истории российского образования ФГТ являются документом, который на федеральном уровне определяет, какой должна быть основная общеобразовательная программа дошкольного учреждения, какие она определяет цели, содержание образования и как организован образовательный процесс.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Почему появился новый документ? Какое содержание будет заложено в общеобразовательные программы дошкольного образования? Какие изменения произойдут в системе дошкольного образования при внедрении ФГТ? Все эти вопросы вызывают и тревогу, и интерес у педагогов и родителей.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 о введение в действие ФГТ в дошкольном образовании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Введение ФГТ связано с тем, что настала необходимость стандартизации содержания дошкольного образования, для того чтобы, обеспечить каждому ребенку равные стартовые возможности для успешного обучения в школе. 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4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sz="4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дошкольного возраста такова, что достижения детей дошкольного возраста определяется не суммой конкретных знаний, умений и навыков, а совокупностью личностных качеств, в том числе обеспечивающих психологическую готовность ребенка к школе</a:t>
            </a:r>
            <a:r>
              <a:rPr lang="ru-RU" sz="4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отметить, что наиболее значимое отличие дошкольного образования от общего образования заключается в том, что в детском саду отсутствует жесткая предметность. </a:t>
            </a:r>
            <a:r>
              <a:rPr lang="ru-RU" sz="4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ребенка осуществляется в игре, а не в учебной деятельности. </a:t>
            </a:r>
            <a:endParaRPr lang="ru-RU" sz="43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дошкольного образования отличается от стандарта начального образования еще и тем, что к дошкольному образованию не предъявляются жесткие требования к результатам освоения программы. </a:t>
            </a:r>
            <a:r>
              <a:rPr lang="ru-RU" sz="4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Здесь необходимо понимать, что если к дошкольному образованию будут заданы требования к результатам, аналогичные тем, что присутствуют в стандарте начального образования, то мы лишим детей детства, не учитывая </a:t>
            </a:r>
            <a:r>
              <a:rPr lang="ru-RU" sz="43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4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дошкольного периода жизни и специфики психического развития детей-дошкольников.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Будет упорно осуществляться подготовка детей к школе, где постоянно будет проверяться уровень предметных знаний, умений и навыков. И ко всему к этому образовательный процесс будет выстраиваться по подобию школьного урока, а это противоречит специфике развития детей дошкольного возраста. </a:t>
            </a:r>
            <a:r>
              <a:rPr lang="ru-RU" sz="4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Поэтому, в дошкольном образовании определены две группы требований, а не три, как в стандарте начального общего образования. Это требования к структуре программы дошкольного образования и требования к условиям ее реализации.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 о введение в действие ФГТ в дошкольном образовании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77500" lnSpcReduction="20000"/>
          </a:bodyPr>
          <a:lstStyle/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При этом педагогам дается ориентир конечной цели их деятельности.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ФГТ указано, что одним из обязательных разделов программы любого ДОУ является раздел «Планируемые результаты освоения детьми основной общеобразовательной программы дошкольного образования».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нем описаны такие интегративные качества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ЗУНы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: знания, умения, навыки), которые ребенок может приобрести в результате освоения программы: например, физически развитый, любознательный, активный, эмоционально - отзывчивый, общительный и др.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Основная общеобразовательная программа помогает ребенку овладеть базисным уровнем дошкольного образования.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2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призвана обеспечить дошкольнику тот уровень развития, который позволит ему быть успешным в дальнейшем обучении, т.е. в школе и должна выполняться каждым дошкольным учреждением.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 о введение в действие ФГТ в дошкольном образовании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тексте ФГТ </a:t>
            </a:r>
            <a:r>
              <a:rPr lang="ru-RU" sz="3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употребляется слово «занятие»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но это не означает переход на позиции «свободного воспитания» дошкольников. Взрослые не перестанут заниматься с детьми в российских детских садах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3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такая форма образовательной деятельности как занятие не соответствует возрастным особенностям детей дошкольного возраста. </a:t>
            </a:r>
            <a:endParaRPr lang="ru-RU" sz="3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Новый </a:t>
            </a:r>
            <a:r>
              <a:rPr lang="ru-RU" sz="3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документ ставит во главу угла индивидуальный подход к ребенку и игру. </a:t>
            </a:r>
            <a:endParaRPr lang="ru-RU" sz="3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Необходимость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отказаться от учебно-дисциплинарной модели образовательного процесса – отказ от специально организованной деятельности уже давно назрела.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3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говорить о принципиально новом в содержании дошкольного образования, то это обязательность его соответствия заявленным в ФГТ принципам: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принцип развивающего образования, целью которого является развитие ребенка;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-принцип необходимости и достаточности (соответствие критериям полноты, необходимости и достаточности (позволять решать поставленные цели и задачи только на необходимом и достаточном материале, максимально приближаться к разумному "минимуму")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принцип интеграции образовательных областей в соответствии с возрастными возможностями и особенностями воспитанников, спецификой и возможностями образовательных областей;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комплексно-тематический принцип построения образовательного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процесса.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 о введение в действие ФГТ в дошкольном образовании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станет приоритетной.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ешение </a:t>
            </a: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программных образовательных задач в совместной деятельности взрослого и детей (образовательная деятельность, осуществляемая в процессе организации различных видов детской деятельности и образовательная деятельность, осуществляемая в ходе режимных моментов) и самостоятельной деятельности 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Документ </a:t>
            </a:r>
            <a:r>
              <a:rPr lang="ru-RU" sz="1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ориентирует на взаимодействие с родителями: родители должны участвовать в реализации программы, в создании условий для полноценного и своевременного развития ребенка в дошкольном возрасте, чтобы не упустить важнейший период в развитии его личности. Родители должны быть активными участниками образовательного процесса, участниками всех проектов, а не просто сторонними наблюдателями.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что еще очень важно, основная программа дошкольного образования обеспечивает преемственность с примерными основными программами начального образования, чего не было ранее.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Таким образом, новые стратегические ориентиры в развитии системы образования следует воспринимать позитивно. Во-первых, система дошкольного образования должна развиваться в соответствии с запросами общества и государства, которые обнародованы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этом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приказе. Во-вторых, в приказе много положительного: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1) Желание сделать жизнь в детском саду более осмысленной и интересной.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2) Создание условий для того, чтобы воспитатель мог учитывать особенности развития, интересы своей группы, специфику национально-культурных и природных географических условий, в которых осуществляется образовательный процесс и многое другое.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3) Попытка повлиять на сокращение и упрощение содержания образования для детей дошкольного возраста за счет установления целевых ориентиров для каждой образовательной области.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4) Стремление к формированию инициативного, активного и самостоятельного ребенка.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5) Отказ от копирования школьных технологий и форм организации обучения.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6) Ориентация на содействие развитию ребенка при взаимодействии с родителями.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Уважаемые родители! 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соответствии с Законом РФ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«Об образовании»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6.2 ст.9) приказом Министерства образования и науки РФ от 23 ноября 2009г.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№ 655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утверждены федеральные государственные требования к структуре основной общеобразовательной программы дошкольного образования.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Эта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норма в Закон была введена с пониманием </a:t>
            </a:r>
            <a:r>
              <a:rPr lang="ru-RU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важности дошкольного образования для дальнейшего успешного развития, обучения каждого человека, для обеспечения каждому ребенку равного старта</a:t>
            </a:r>
            <a:r>
              <a:rPr lang="ru-RU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проекта федеральных требований осуществлялась с привлечением ведущих ученых, научных сотрудников Российской академии </a:t>
            </a:r>
            <a:r>
              <a:rPr lang="ru-RU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pPr marL="0" indent="34290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ru-RU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настоящее время на основе федеральных требований разрабатывается примерная основная общеобразовательная программа дошкольного образования. До ввода в действие программы период действия называется </a:t>
            </a:r>
            <a:r>
              <a:rPr lang="ru-RU" sz="2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переходным.</a:t>
            </a:r>
            <a:endParaRPr lang="ru-RU" sz="23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Уважаемые родители! 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1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меняется в дошкольном образовании с введением ФГТ</a:t>
            </a:r>
            <a:r>
              <a:rPr lang="ru-RU" sz="1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Ведущими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видами детской деятельности станут: игровая, коммуникативная, двигательная, познавательно-исследовательская, продуктивная, трудовая, музыкально-художественная, чтение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художественной литературы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осуществляется по 10 образовательным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областям: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 Физическая культура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 Здоровье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 Безопасность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4. Труд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5. Познание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6. Коммуникация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7. Чтение художественной литературы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8. Художественное творчество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9. Музыка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10. 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Изменения такого рода предполагает изменение подходов к организации воспитательно-образовательного процесса: в данном случае не через систему занятий, а через другие, адекватные формы образовательной работы с детьми дошкольного возраста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1460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РОДИТЕЛЯМ  О  ФГТ (федеральных государственных требованиях)</vt:lpstr>
      <vt:lpstr>Портрет выпускника ДОУ  в соответствии с ФГТ</vt:lpstr>
      <vt:lpstr>Родителям о введение в действие ФГТ в дошкольном образовании </vt:lpstr>
      <vt:lpstr>Родителям о введение в действие ФГТ в дошкольном образовании</vt:lpstr>
      <vt:lpstr>Родителям о введение в действие ФГТ в дошкольном образовании</vt:lpstr>
      <vt:lpstr>Родителям о введение в действие ФГТ в дошкольном образовании</vt:lpstr>
      <vt:lpstr>Родителям о введение в действие ФГТ в дошкольном образовании</vt:lpstr>
      <vt:lpstr>Уважаемые родители! </vt:lpstr>
      <vt:lpstr>Уважаемые родители! </vt:lpstr>
      <vt:lpstr>Уважаемые родители! </vt:lpstr>
      <vt:lpstr>Уважаемые родители!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РОДИТЕЛЯМ  О  ФГТ (федеральных государственных требованиях)</dc:title>
  <dc:creator>Алена</dc:creator>
  <cp:lastModifiedBy>Алена</cp:lastModifiedBy>
  <cp:revision>6</cp:revision>
  <dcterms:created xsi:type="dcterms:W3CDTF">2013-03-31T15:29:19Z</dcterms:created>
  <dcterms:modified xsi:type="dcterms:W3CDTF">2013-03-31T16:23:20Z</dcterms:modified>
</cp:coreProperties>
</file>