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 restart="2147483647"/>
    <p:sldRg st="1" end="13"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AE0486-F239-4724-8278-DEBB6D173F59}" type="datetime1">
              <a:rPr lang="ru-RU"/>
              <a:pPr lvl="0"/>
              <a:t>08.12.2012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925967-C6D0-40B0-BC95-C6E643D2D623}" type="slidenum">
              <a:t>‹#›</a:t>
            </a:fld>
            <a:endParaRPr lang="ru-RU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C0511C-3B28-41CE-B027-C028A24379F1}" type="datetime1">
              <a:rPr lang="ru-RU"/>
              <a:pPr lvl="0"/>
              <a:t>08.12.2012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733BF1-A1E9-478A-9698-03B8CB022537}" type="slidenum"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4E855D-D479-4335-B996-0FCDBC44815F}" type="datetime1">
              <a:rPr lang="ru-RU"/>
              <a:pPr lvl="0"/>
              <a:t>08.12.2012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8E325A-973A-4E70-BBD4-E275312ACCFF}" type="slidenum"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47C67B-D534-41DE-AAF7-2506682B7D4E}" type="datetime1">
              <a:rPr lang="ru-RU"/>
              <a:pPr lvl="0"/>
              <a:t>08.12.2012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82AB9C-3F85-44B7-BB15-1E9CAD6D1BE7}" type="slidenum">
              <a:t>‹#›</a:t>
            </a:fld>
            <a:endParaRPr lang="ru-RU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6E8DD3-4DD7-4905-B05F-9B95EA5DB0AE}" type="datetime1">
              <a:rPr lang="ru-RU"/>
              <a:pPr lvl="0"/>
              <a:t>08.12.2012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2F3019-6331-43B5-99CA-789214CE68A8}" type="slidenum"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D359B5-8963-4630-AD12-D5FE868B6835}" type="datetime1">
              <a:rPr lang="ru-RU"/>
              <a:pPr lvl="0"/>
              <a:t>08.12.2012</a:t>
            </a:fld>
            <a:endParaRPr lang="ru-RU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9AB203-9DBA-4C84-94F9-A42EE946B70F}" type="slidenum"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BBEC58-063A-4DBC-AC46-0DF10F33AE6F}" type="datetime1">
              <a:rPr lang="ru-RU"/>
              <a:pPr lvl="0"/>
              <a:t>08.12.2012</a:t>
            </a:fld>
            <a:endParaRPr lang="ru-RU"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238D68-C751-4A24-91C9-B94360627280}" type="slidenum"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AC8352-F21F-4775-97EA-90D49DEC5447}" type="datetime1">
              <a:rPr lang="ru-RU"/>
              <a:pPr lvl="0"/>
              <a:t>08.12.2012</a:t>
            </a:fld>
            <a:endParaRPr lang="ru-RU"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120FC4-500C-4F0A-9C9C-DBF78A0A3793}" type="slidenum"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52418A-2ACE-4910-8C1F-17ED206A62F8}" type="datetime1">
              <a:rPr lang="ru-RU"/>
              <a:pPr lvl="0"/>
              <a:t>08.12.2012</a:t>
            </a:fld>
            <a:endParaRPr lang="ru-RU"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B4636A-B4AC-45A7-8472-2424F06CD191}" type="slidenum">
              <a:t>‹#›</a:t>
            </a:fld>
            <a:endParaRPr lang="ru-RU"/>
          </a:p>
        </p:txBody>
      </p:sp>
    </p:spTree>
  </p:cSld>
  <p:clrMapOvr>
    <a:masterClrMapping/>
  </p:clrMapOvr>
  <p:transition advTm="10000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2C0314-3655-4383-80B1-3EF126E79AE2}" type="datetime1">
              <a:rPr lang="ru-RU"/>
              <a:pPr lvl="0"/>
              <a:t>08.12.2012</a:t>
            </a:fld>
            <a:endParaRPr lang="ru-RU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611E15-4368-417C-B0D8-D1C3CEFF2B64}" type="slidenum"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E6F3E9-EF01-499A-8492-97BDF404279A}" type="datetime1">
              <a:rPr lang="ru-RU"/>
              <a:pPr lvl="0"/>
              <a:t>08.12.2012</a:t>
            </a:fld>
            <a:endParaRPr lang="ru-RU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1E1E77-A47A-4269-B40A-DCFDB5C4DA97}" type="slidenum"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media/image25.jpe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r:link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7D4C34A-11D4-40F4-B68C-C6831FD237C3}" type="datetime1">
              <a:rPr lang="ru-RU"/>
              <a:pPr lvl="0"/>
              <a:t>08.12.2012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86DD169-6085-4A50-8933-4E3D4E407019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/>
        <a:buChar char="•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–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»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84;&#1086;&#1103;%20&#1087;&#1088;&#1077;&#1079;&#1077;&#1085;&#1090;&#1072;&#1094;&#1080;&#1103;\&#1047;&#1072;&#1088;&#1103;&#1076;&#1082;&#1072;%20&#1076;&#1083;&#1103;%20&#1093;&#1074;&#1086;&#1089;&#1090;&#1072;%20(&#1084;_&#1092;%20-38%20&#1087;&#1086;&#1087;&#1091;&#1075;&#1072;&#1077;&#1074;-)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17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69" y="332658"/>
            <a:ext cx="1728188" cy="172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6" descr="177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2" y="332658"/>
            <a:ext cx="1656179" cy="1656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9" descr="178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0" y="4493517"/>
            <a:ext cx="1584179" cy="1584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10" descr="178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1" y="2420892"/>
            <a:ext cx="1728188" cy="1728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11" descr="178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4669" y="2708919"/>
            <a:ext cx="1800197" cy="18001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12"/>
          <p:cNvSpPr/>
          <p:nvPr/>
        </p:nvSpPr>
        <p:spPr>
          <a:xfrm>
            <a:off x="2357295" y="1556793"/>
            <a:ext cx="4429417" cy="2123657"/>
          </a:xfrm>
          <a:prstGeom prst="rect">
            <a:avLst/>
          </a:prstGeom>
          <a:gradFill>
            <a:gsLst>
              <a:gs pos="0">
                <a:srgbClr val="5D417E"/>
              </a:gs>
              <a:gs pos="100000">
                <a:srgbClr val="7B58A6"/>
              </a:gs>
            </a:gsLst>
            <a:lin ang="16200000"/>
          </a:gradFill>
          <a:ln w="9528">
            <a:solidFill>
              <a:srgbClr val="7D60A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i="0" u="none" strike="noStrike" kern="1200" cap="none" spc="0" baseline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Segoe Script" pitchFamily="34"/>
              </a:rPr>
              <a:t>В здоровом теле –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i="0" u="none" strike="noStrike" kern="1200" cap="none" spc="0" baseline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FillTx/>
                <a:latin typeface="Segoe Script" pitchFamily="34"/>
              </a:rPr>
              <a:t>здоровый дух</a:t>
            </a:r>
            <a:endParaRPr lang="ru-RU" sz="4400" b="1" i="0" u="none" strike="noStrike" kern="1200" cap="none" spc="0" baseline="0">
              <a:solidFill>
                <a:srgbClr val="FFC000"/>
              </a:solidFill>
              <a:effectLst>
                <a:outerShdw blurRad="152400" dist="40004" dir="5040305">
                  <a:srgbClr val="000000"/>
                </a:outerShdw>
              </a:effectLst>
              <a:uFillTx/>
              <a:latin typeface="Segoe Script" pitchFamily="34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4211964" y="4869161"/>
            <a:ext cx="4536502" cy="1631216"/>
          </a:xfrm>
          <a:prstGeom prst="rect">
            <a:avLst/>
          </a:prstGeom>
          <a:gradFill>
            <a:gsLst>
              <a:gs pos="0">
                <a:srgbClr val="FFA2A1"/>
              </a:gs>
              <a:gs pos="100000">
                <a:srgbClr val="FFBEBD"/>
              </a:gs>
            </a:gsLst>
            <a:lin ang="16200000"/>
          </a:gradFill>
          <a:ln w="9528">
            <a:solidFill>
              <a:srgbClr val="BE4B48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Составила : инструктор по физической культуре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ГБДОУ №144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Санкт-Петербурга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Хамидуллина Фарида Равильевна</a:t>
            </a:r>
          </a:p>
        </p:txBody>
      </p:sp>
      <p:pic>
        <p:nvPicPr>
          <p:cNvPr id="9" name="Зарядка для хвоста (м_ф -38 попугаев-).mp3"/>
          <p:cNvPicPr>
            <a:picLocks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27586" y="6021287"/>
            <a:ext cx="304796" cy="304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>
                <a:solidFill>
                  <a:srgbClr val="C00000"/>
                </a:solidFill>
                <a:latin typeface="Book Antiqua" pitchFamily="18"/>
              </a:rPr>
              <a:t>6. Побольше быть на свежем воздухе – гулять в парках и садах.</a:t>
            </a:r>
          </a:p>
        </p:txBody>
      </p:sp>
      <p:pic>
        <p:nvPicPr>
          <p:cNvPr id="3" name="Содержимое 3" descr="Зимние-прогулки-1328609565_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2" y="1484784"/>
            <a:ext cx="4454627" cy="3340970"/>
          </a:xfrm>
        </p:spPr>
      </p:pic>
      <p:pic>
        <p:nvPicPr>
          <p:cNvPr id="4" name="Рисунок 4" descr="Осенние-прогулки-с-ребенком-от-3-месяцев-до-год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4" y="3356990"/>
            <a:ext cx="4587928" cy="3045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>
                <a:solidFill>
                  <a:srgbClr val="C00000"/>
                </a:solidFill>
                <a:latin typeface="Book Antiqua" pitchFamily="18"/>
              </a:rPr>
              <a:t>7. Вести активный - спортивный образ жизни</a:t>
            </a:r>
          </a:p>
        </p:txBody>
      </p:sp>
      <p:pic>
        <p:nvPicPr>
          <p:cNvPr id="3" name="Содержимое 3" descr="1335408005_igra-na-ulitse-tishina.net-250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3" y="1700811"/>
            <a:ext cx="2476496" cy="2476496"/>
          </a:xfrm>
        </p:spPr>
      </p:pic>
      <p:pic>
        <p:nvPicPr>
          <p:cNvPr id="4" name="Рисунок 4" descr="image17088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19" y="2132856"/>
            <a:ext cx="4967148" cy="3816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5" descr="zaryadka_deti05102012_1_2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047" y="4437107"/>
            <a:ext cx="2538584" cy="1872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>
                <a:solidFill>
                  <a:srgbClr val="C00000"/>
                </a:solidFill>
                <a:latin typeface="Book Antiqua" pitchFamily="18"/>
              </a:rPr>
              <a:t>По возможности заниматься спортом</a:t>
            </a:r>
          </a:p>
        </p:txBody>
      </p:sp>
      <p:pic>
        <p:nvPicPr>
          <p:cNvPr id="3" name="Содержимое 3" descr="1300969600_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3" y="1268757"/>
            <a:ext cx="4849913" cy="3573319"/>
          </a:xfrm>
        </p:spPr>
      </p:pic>
      <p:pic>
        <p:nvPicPr>
          <p:cNvPr id="4" name="Рисунок 4" descr="9eeec35dc6fce0b9cad3545fcd222e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6" y="3388674"/>
            <a:ext cx="3898773" cy="3171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>
                <a:solidFill>
                  <a:srgbClr val="C00000"/>
                </a:solidFill>
                <a:latin typeface="Book Antiqua" pitchFamily="18"/>
              </a:rPr>
              <a:t>Будьте ЗДОРОВЫ !!!</a:t>
            </a:r>
          </a:p>
        </p:txBody>
      </p:sp>
      <p:pic>
        <p:nvPicPr>
          <p:cNvPr id="3" name="Содержимое 3" descr="smile_smile_b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4" y="1556793"/>
            <a:ext cx="5957517" cy="4265584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764703"/>
            <a:ext cx="4834213" cy="45453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5868143" y="908721"/>
            <a:ext cx="2664296" cy="37856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C00000"/>
                </a:solidFill>
                <a:uFillTx/>
                <a:latin typeface="Book Antiqua" pitchFamily="18"/>
              </a:rPr>
              <a:t>Чтобы вырастить здоровое поколение  необходимо соблюдать элементарные правила . И сейчас мы рассмотрим их: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article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999" b="20212"/>
          <a:stretch>
            <a:fillRect/>
          </a:stretch>
        </p:blipFill>
        <p:spPr>
          <a:xfrm>
            <a:off x="827586" y="908721"/>
            <a:ext cx="7463442" cy="4968547"/>
          </a:xfrm>
        </p:spPr>
      </p:pic>
      <p:sp>
        <p:nvSpPr>
          <p:cNvPr id="3" name="TextBox 4"/>
          <p:cNvSpPr txBox="1"/>
          <p:nvPr/>
        </p:nvSpPr>
        <p:spPr>
          <a:xfrm>
            <a:off x="683568" y="332658"/>
            <a:ext cx="7200799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0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1</a:t>
            </a:r>
            <a:r>
              <a:rPr lang="ru-RU" sz="3600" b="0" i="0" u="none" strike="noStrike" kern="1200" cap="none" spc="0" baseline="0">
                <a:solidFill>
                  <a:srgbClr val="C00000"/>
                </a:solidFill>
                <a:uFillTx/>
                <a:latin typeface="Book Antiqua" pitchFamily="18"/>
              </a:rPr>
              <a:t>. </a:t>
            </a:r>
            <a:r>
              <a:rPr lang="ru-RU" sz="3200" b="0" i="0" u="none" strike="noStrike" kern="1200" cap="none" spc="0" baseline="0">
                <a:solidFill>
                  <a:srgbClr val="C00000"/>
                </a:solidFill>
                <a:uFillTx/>
                <a:latin typeface="Book Antiqua" pitchFamily="18"/>
              </a:rPr>
              <a:t>Соблюдение режима дня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516215" y="-387422"/>
            <a:ext cx="2314602" cy="5832646"/>
          </a:xfrm>
        </p:spPr>
        <p:txBody>
          <a:bodyPr/>
          <a:lstStyle/>
          <a:p>
            <a:pPr lvl="0"/>
            <a:r>
              <a:rPr lang="ru-RU" sz="3600">
                <a:solidFill>
                  <a:srgbClr val="C00000"/>
                </a:solidFill>
                <a:latin typeface="Book Antiqua" pitchFamily="18"/>
              </a:rPr>
              <a:t>В</a:t>
            </a:r>
            <a:br>
              <a:rPr lang="ru-RU" sz="3600">
                <a:solidFill>
                  <a:srgbClr val="C00000"/>
                </a:solidFill>
                <a:latin typeface="Book Antiqua" pitchFamily="18"/>
              </a:rPr>
            </a:br>
            <a:r>
              <a:rPr lang="ru-RU" sz="3600">
                <a:solidFill>
                  <a:srgbClr val="C00000"/>
                </a:solidFill>
                <a:latin typeface="Book Antiqua" pitchFamily="18"/>
              </a:rPr>
              <a:t> любом возрасте нужно придер-живаться его строго</a:t>
            </a:r>
          </a:p>
        </p:txBody>
      </p:sp>
      <p:pic>
        <p:nvPicPr>
          <p:cNvPr id="3" name="Содержимое 3" descr="d180d0b5d0b6d0b8d0bc-d0b4d0bdd18f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59" y="0"/>
            <a:ext cx="5760637" cy="6858000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C00000"/>
                </a:solidFill>
                <a:latin typeface="Book Antiqua" pitchFamily="18"/>
              </a:rPr>
              <a:t>2. Соблюдать личную гигиену</a:t>
            </a:r>
          </a:p>
        </p:txBody>
      </p:sp>
      <p:pic>
        <p:nvPicPr>
          <p:cNvPr id="3" name="Содержимое 3" descr="859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924946"/>
            <a:ext cx="4176467" cy="3062737"/>
          </a:xfrm>
        </p:spPr>
      </p:pic>
      <p:pic>
        <p:nvPicPr>
          <p:cNvPr id="4" name="Рисунок 4" descr="b12cdeb7abe663e7d767ec31c49430a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7" y="1484784"/>
            <a:ext cx="3810003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>
                <a:solidFill>
                  <a:srgbClr val="C00000"/>
                </a:solidFill>
                <a:latin typeface="Book Antiqua" pitchFamily="18"/>
              </a:rPr>
              <a:t>3. Делать утреннюю гимнастику</a:t>
            </a:r>
          </a:p>
        </p:txBody>
      </p:sp>
      <p:pic>
        <p:nvPicPr>
          <p:cNvPr id="3" name="Рисунок 5" descr="prezentacija_rezhim_dnja_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9" y="1628802"/>
            <a:ext cx="4680520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>
                <a:solidFill>
                  <a:srgbClr val="C00000"/>
                </a:solidFill>
                <a:latin typeface="Book Antiqua" pitchFamily="18"/>
              </a:rPr>
              <a:t>4. Есть здоровую и полезную пищу</a:t>
            </a:r>
          </a:p>
        </p:txBody>
      </p:sp>
      <p:pic>
        <p:nvPicPr>
          <p:cNvPr id="3" name="Содержимое 3" descr="135177681073019311bf41dd751831bd8a286696e2df533e0d07a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76" y="1556793"/>
            <a:ext cx="5976664" cy="4479298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>
                <a:solidFill>
                  <a:srgbClr val="C00000"/>
                </a:solidFill>
              </a:rPr>
              <a:t>Рассмотрите её сами</a:t>
            </a:r>
          </a:p>
        </p:txBody>
      </p:sp>
      <p:pic>
        <p:nvPicPr>
          <p:cNvPr id="3" name="Содержимое 3" descr="piramid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5" y="1124739"/>
            <a:ext cx="5786451" cy="5088087"/>
          </a:xfr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>
                <a:solidFill>
                  <a:srgbClr val="C00000"/>
                </a:solidFill>
                <a:latin typeface="Book Antiqua" pitchFamily="18"/>
              </a:rPr>
              <a:t>5. Нужно закаляться</a:t>
            </a:r>
          </a:p>
        </p:txBody>
      </p:sp>
      <p:pic>
        <p:nvPicPr>
          <p:cNvPr id="3" name="Содержимое 3" descr="1311013454_nahod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6" y="1700811"/>
            <a:ext cx="4296985" cy="3240359"/>
          </a:xfrm>
        </p:spPr>
      </p:pic>
      <p:pic>
        <p:nvPicPr>
          <p:cNvPr id="4" name="Рисунок 4" descr="391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9" y="1628802"/>
            <a:ext cx="3028181" cy="4570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ik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sdik1</Template>
  <TotalTime>81</TotalTime>
  <Words>93</Words>
  <Application>Microsoft Office PowerPoint</Application>
  <PresentationFormat>Экран (4:3)</PresentationFormat>
  <Paragraphs>18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sdik1</vt:lpstr>
      <vt:lpstr>Слайд 1</vt:lpstr>
      <vt:lpstr>Слайд 2</vt:lpstr>
      <vt:lpstr>Слайд 3</vt:lpstr>
      <vt:lpstr>В  любом возрасте нужно придер-живаться его строго</vt:lpstr>
      <vt:lpstr>2. Соблюдать личную гигиену</vt:lpstr>
      <vt:lpstr>3. Делать утреннюю гимнастику</vt:lpstr>
      <vt:lpstr>4. Есть здоровую и полезную пищу</vt:lpstr>
      <vt:lpstr>Рассмотрите её сами</vt:lpstr>
      <vt:lpstr>5. Нужно закаляться</vt:lpstr>
      <vt:lpstr>6. Побольше быть на свежем воздухе – гулять в парках и садах.</vt:lpstr>
      <vt:lpstr>7. Вести активный - спортивный образ жизни</vt:lpstr>
      <vt:lpstr>По возможности заниматься спортом</vt:lpstr>
      <vt:lpstr>Будьте ЗДОРОВЫ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Фаридушка</dc:creator>
  <cp:lastModifiedBy>Фаридушка</cp:lastModifiedBy>
  <cp:revision>8</cp:revision>
  <dcterms:created xsi:type="dcterms:W3CDTF">2012-12-08T15:14:54Z</dcterms:created>
  <dcterms:modified xsi:type="dcterms:W3CDTF">2012-12-08T16:52:27Z</dcterms:modified>
</cp:coreProperties>
</file>