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D86AA66-EF9B-4A87-9460-2B9E0D924F1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87D37D-590A-4242-921B-4007A1F2343D}" type="datetimeFigureOut">
              <a:rPr lang="ru-RU" smtClean="0"/>
              <a:t>13.04.2013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RF10.htm" TargetMode="External"/><Relationship Id="rId2" Type="http://schemas.openxmlformats.org/officeDocument/2006/relationships/hyperlink" Target="http://peterburgforchildren.blogspot.ru/2010/10/blog-post_2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sad-kitty.ru/metod/1511-stixi-o-sankt-peterburge-dlya-detej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620000" cy="4536504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Стихи о Санкт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-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Петербурге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55776" y="2276872"/>
            <a:ext cx="3384376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2" y="1628800"/>
            <a:ext cx="79208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5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        Аврора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751344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В нашем городе портовом</a:t>
            </a:r>
          </a:p>
          <a:p>
            <a:r>
              <a:rPr lang="ru-RU" b="1" dirty="0" smtClean="0"/>
              <a:t> Ровно в полдень пушка бьёт.</a:t>
            </a:r>
          </a:p>
          <a:p>
            <a:r>
              <a:rPr lang="ru-RU" b="1" dirty="0" smtClean="0"/>
              <a:t> В нашем городе «Аврора»</a:t>
            </a:r>
          </a:p>
          <a:p>
            <a:r>
              <a:rPr lang="ru-RU" b="1" dirty="0" smtClean="0"/>
              <a:t> Знаменитая живёт.</a:t>
            </a:r>
          </a:p>
          <a:p>
            <a:endParaRPr lang="ru-RU" b="1" dirty="0" smtClean="0"/>
          </a:p>
          <a:p>
            <a:r>
              <a:rPr lang="ru-RU" b="1" dirty="0" smtClean="0"/>
              <a:t> Залп её победной песней</a:t>
            </a:r>
          </a:p>
          <a:p>
            <a:r>
              <a:rPr lang="ru-RU" b="1" dirty="0" smtClean="0"/>
              <a:t> Был в семнадцатом году.</a:t>
            </a:r>
          </a:p>
          <a:p>
            <a:r>
              <a:rPr lang="ru-RU" b="1" dirty="0" smtClean="0"/>
              <a:t> Из легенды этот крейсер,</a:t>
            </a:r>
          </a:p>
          <a:p>
            <a:r>
              <a:rPr lang="ru-RU" b="1" dirty="0" smtClean="0"/>
              <a:t> В гости я к нему иду.</a:t>
            </a:r>
          </a:p>
          <a:p>
            <a:endParaRPr lang="ru-RU" b="1" dirty="0" smtClean="0"/>
          </a:p>
          <a:p>
            <a:r>
              <a:rPr lang="ru-RU" b="1" dirty="0" smtClean="0"/>
              <a:t> Каждый день, в любую пору,</a:t>
            </a:r>
          </a:p>
          <a:p>
            <a:r>
              <a:rPr lang="ru-RU" b="1" dirty="0" smtClean="0"/>
              <a:t> Крейсер ждет своих друзей.</a:t>
            </a:r>
          </a:p>
          <a:p>
            <a:r>
              <a:rPr lang="ru-RU" b="1" dirty="0" smtClean="0"/>
              <a:t> Приходите на «Аврору» – </a:t>
            </a:r>
          </a:p>
          <a:p>
            <a:r>
              <a:rPr lang="ru-RU" b="1" dirty="0" smtClean="0"/>
              <a:t> Вверх по трапу – и в музей.</a:t>
            </a:r>
          </a:p>
          <a:p>
            <a:r>
              <a:rPr lang="ru-RU" b="1" dirty="0" smtClean="0"/>
              <a:t>                         (С. Скаченков)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475252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1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Петропавловская крепость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43841"/>
            <a:ext cx="40324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Ветра вой и волн свирепость,</a:t>
            </a:r>
          </a:p>
          <a:p>
            <a:r>
              <a:rPr lang="ru-RU" sz="2400" dirty="0" smtClean="0"/>
              <a:t> Всё </a:t>
            </a:r>
            <a:r>
              <a:rPr lang="ru-RU" sz="2400" dirty="0" err="1" smtClean="0"/>
              <a:t>видала</a:t>
            </a:r>
            <a:r>
              <a:rPr lang="ru-RU" sz="2400" dirty="0" smtClean="0"/>
              <a:t>, всё снесла</a:t>
            </a:r>
          </a:p>
          <a:p>
            <a:r>
              <a:rPr lang="ru-RU" sz="2400" dirty="0" smtClean="0"/>
              <a:t> Петропавловская крепость, </a:t>
            </a:r>
          </a:p>
          <a:p>
            <a:r>
              <a:rPr lang="ru-RU" sz="2400" dirty="0" smtClean="0"/>
              <a:t> Тучи рвущая игла.....</a:t>
            </a:r>
          </a:p>
          <a:p>
            <a:endParaRPr lang="ru-RU" sz="2400" dirty="0" smtClean="0"/>
          </a:p>
          <a:p>
            <a:r>
              <a:rPr lang="ru-RU" sz="2400" dirty="0" smtClean="0"/>
              <a:t> Как хитро придумал кто-то</a:t>
            </a:r>
          </a:p>
          <a:p>
            <a:r>
              <a:rPr lang="ru-RU" sz="2400" dirty="0" smtClean="0"/>
              <a:t> В недалёкой старине:</a:t>
            </a:r>
          </a:p>
          <a:p>
            <a:r>
              <a:rPr lang="ru-RU" sz="2400" dirty="0" smtClean="0"/>
              <a:t> В синем небе позолота,</a:t>
            </a:r>
          </a:p>
          <a:p>
            <a:r>
              <a:rPr lang="ru-RU" sz="2400" dirty="0" smtClean="0"/>
              <a:t> Казематы в глубине.</a:t>
            </a:r>
          </a:p>
          <a:p>
            <a:r>
              <a:rPr lang="ru-RU" sz="2400" dirty="0" smtClean="0"/>
              <a:t>(С. Скаченков)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032448" cy="36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9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Львы Петербурга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028343"/>
            <a:ext cx="43204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smtClean="0"/>
              <a:t>В молочной сырости тумана,</a:t>
            </a:r>
          </a:p>
          <a:p>
            <a:r>
              <a:rPr lang="ru-RU" sz="2400" dirty="0" smtClean="0"/>
              <a:t> Где тонут мысли и слова,</a:t>
            </a:r>
          </a:p>
          <a:p>
            <a:r>
              <a:rPr lang="ru-RU" sz="2400" dirty="0" smtClean="0"/>
              <a:t> Вдруг выплыли четыре льва,</a:t>
            </a:r>
          </a:p>
          <a:p>
            <a:r>
              <a:rPr lang="ru-RU" sz="2400" dirty="0" smtClean="0"/>
              <a:t> Четыре белых истукана</a:t>
            </a:r>
          </a:p>
          <a:p>
            <a:r>
              <a:rPr lang="ru-RU" sz="2400" dirty="0" smtClean="0"/>
              <a:t> И, опершись на парапет,</a:t>
            </a:r>
          </a:p>
          <a:p>
            <a:r>
              <a:rPr lang="ru-RU" sz="2400" dirty="0" smtClean="0"/>
              <a:t> Держали берега канала.</a:t>
            </a:r>
          </a:p>
          <a:p>
            <a:endParaRPr lang="ru-RU" sz="2400" dirty="0" smtClean="0"/>
          </a:p>
          <a:p>
            <a:r>
              <a:rPr lang="ru-RU" sz="2400" dirty="0" smtClean="0"/>
              <a:t> Вдруг солнце из-за облаков</a:t>
            </a:r>
          </a:p>
          <a:p>
            <a:r>
              <a:rPr lang="ru-RU" sz="2400" dirty="0" smtClean="0"/>
              <a:t> Взошло и вылилось на крыши.</a:t>
            </a:r>
          </a:p>
          <a:p>
            <a:r>
              <a:rPr lang="ru-RU" sz="2400" dirty="0" smtClean="0"/>
              <a:t> И дворник, подметая мост,</a:t>
            </a:r>
          </a:p>
          <a:p>
            <a:r>
              <a:rPr lang="ru-RU" sz="2400" dirty="0" smtClean="0"/>
              <a:t> Метлой случайно тронул хвост,</a:t>
            </a:r>
          </a:p>
          <a:p>
            <a:r>
              <a:rPr lang="ru-RU" sz="2400" dirty="0" smtClean="0"/>
              <a:t> И огрызнулся лев неслышно.</a:t>
            </a:r>
          </a:p>
          <a:p>
            <a:r>
              <a:rPr lang="ru-RU" sz="2400" dirty="0" smtClean="0"/>
              <a:t>(В. </a:t>
            </a:r>
            <a:r>
              <a:rPr lang="ru-RU" sz="2400" dirty="0" err="1" smtClean="0"/>
              <a:t>Лелина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38884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Прекрасный Летний сад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4345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свете много есть чудес.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 вот прекрасный сад: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деревьями в одном ряду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Скульптуры там стоят.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вдалеке, по глади вод,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Вокруг пруда большого,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белых лебедя плывут,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Приветствуя любого.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Дорожки чинно нас ведут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Вдоль мраморных богов.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тенистом чудном уголке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Сидит поэт Крылов.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(В. Блейков)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47525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6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Памятник Ивану Крылову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889844"/>
            <a:ext cx="5184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Баснописец Крылов, баснописец Крылов.</a:t>
            </a:r>
          </a:p>
          <a:p>
            <a:r>
              <a:rPr lang="ru-RU" sz="2000" b="1" dirty="0" smtClean="0"/>
              <a:t> Он в саду среди клёнов сидит у дубов.</a:t>
            </a:r>
          </a:p>
          <a:p>
            <a:r>
              <a:rPr lang="ru-RU" sz="2000" b="1" dirty="0" smtClean="0"/>
              <a:t> А вокруг него звери и птицы:</a:t>
            </a:r>
          </a:p>
          <a:p>
            <a:r>
              <a:rPr lang="ru-RU" sz="2000" b="1" dirty="0" smtClean="0"/>
              <a:t> Волки, цапли, медведь и лисицы.</a:t>
            </a:r>
          </a:p>
          <a:p>
            <a:r>
              <a:rPr lang="ru-RU" sz="2000" b="1" dirty="0" smtClean="0"/>
              <a:t> Что за памятник чудный поставлен ему!</a:t>
            </a:r>
          </a:p>
          <a:p>
            <a:r>
              <a:rPr lang="ru-RU" sz="2000" b="1" dirty="0" smtClean="0"/>
              <a:t> Было б скучно Крылову сидеть одному,</a:t>
            </a:r>
          </a:p>
          <a:p>
            <a:r>
              <a:rPr lang="ru-RU" sz="2000" b="1" dirty="0" smtClean="0"/>
              <a:t> Днём и ночью с раскрытою книжкой,</a:t>
            </a:r>
          </a:p>
          <a:p>
            <a:r>
              <a:rPr lang="ru-RU" sz="2000" b="1" dirty="0" smtClean="0"/>
              <a:t> Но не скучно с козой и мартышкой!</a:t>
            </a:r>
          </a:p>
          <a:p>
            <a:r>
              <a:rPr lang="ru-RU" sz="2000" b="1" dirty="0" smtClean="0"/>
              <a:t> Мы из сада уйдём, а лиса и медведь</a:t>
            </a:r>
          </a:p>
          <a:p>
            <a:r>
              <a:rPr lang="ru-RU" sz="2000" b="1" dirty="0" smtClean="0"/>
              <a:t> Танцевать будут, прыгать вокруг него, петь.</a:t>
            </a:r>
          </a:p>
          <a:p>
            <a:r>
              <a:rPr lang="ru-RU" sz="2000" b="1" dirty="0" smtClean="0"/>
              <a:t> На плечо к нему голубь присядет</a:t>
            </a:r>
          </a:p>
          <a:p>
            <a:r>
              <a:rPr lang="ru-RU" sz="2000" b="1" dirty="0" smtClean="0"/>
              <a:t> И Крылов его тихо погладит.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(Лиза Федосеева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32403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8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Медный всадник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044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484784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Вот памятник царю Петру</a:t>
            </a:r>
          </a:p>
          <a:p>
            <a:r>
              <a:rPr lang="ru-RU" sz="2400" b="1" dirty="0"/>
              <a:t>И царскому коню.</a:t>
            </a:r>
          </a:p>
          <a:p>
            <a:r>
              <a:rPr lang="ru-RU" sz="2400" b="1" dirty="0"/>
              <a:t>Его фотографируют </a:t>
            </a:r>
          </a:p>
          <a:p>
            <a:r>
              <a:rPr lang="ru-RU" sz="2400" b="1" dirty="0"/>
              <a:t>По двести раз на дню.</a:t>
            </a:r>
          </a:p>
          <a:p>
            <a:r>
              <a:rPr lang="ru-RU" sz="2400" b="1" dirty="0"/>
              <a:t>Спеши увидеть их, спеши,</a:t>
            </a:r>
          </a:p>
          <a:p>
            <a:r>
              <a:rPr lang="ru-RU" sz="2400" b="1" dirty="0"/>
              <a:t>Свидание с ними праздник.</a:t>
            </a:r>
          </a:p>
          <a:p>
            <a:r>
              <a:rPr lang="ru-RU" sz="2400" b="1" dirty="0"/>
              <a:t>Великий царь и гордый конь</a:t>
            </a:r>
          </a:p>
          <a:p>
            <a:r>
              <a:rPr lang="ru-RU" sz="2400" b="1" dirty="0"/>
              <a:t>Зовутся «Медный всадник».</a:t>
            </a:r>
          </a:p>
        </p:txBody>
      </p:sp>
    </p:spTree>
    <p:extLst>
      <p:ext uri="{BB962C8B-B14F-4D97-AF65-F5344CB8AC3E}">
        <p14:creationId xmlns:p14="http://schemas.microsoft.com/office/powerpoint/2010/main" val="397705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Наш Петербург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859340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Наш город прекраснее всех!</a:t>
            </a:r>
          </a:p>
          <a:p>
            <a:r>
              <a:rPr lang="ru-RU" sz="2400" dirty="0" smtClean="0"/>
              <a:t> Он поражает гостей</a:t>
            </a:r>
          </a:p>
          <a:p>
            <a:r>
              <a:rPr lang="ru-RU" sz="2400" dirty="0" smtClean="0"/>
              <a:t> Широтою своих площадей,</a:t>
            </a:r>
          </a:p>
          <a:p>
            <a:r>
              <a:rPr lang="ru-RU" sz="2400" dirty="0" smtClean="0"/>
              <a:t> Красотою мостов и рек.</a:t>
            </a:r>
          </a:p>
          <a:p>
            <a:endParaRPr lang="ru-RU" sz="2400" dirty="0" smtClean="0"/>
          </a:p>
          <a:p>
            <a:r>
              <a:rPr lang="ru-RU" sz="2400" dirty="0" smtClean="0"/>
              <a:t>С золотых куполов церквей</a:t>
            </a:r>
          </a:p>
          <a:p>
            <a:r>
              <a:rPr lang="ru-RU" sz="2400" dirty="0" smtClean="0"/>
              <a:t> Льется песня колоколов,</a:t>
            </a:r>
          </a:p>
          <a:p>
            <a:r>
              <a:rPr lang="ru-RU" sz="2400" dirty="0" smtClean="0"/>
              <a:t> Прославляя город Петров,</a:t>
            </a:r>
          </a:p>
          <a:p>
            <a:r>
              <a:rPr lang="ru-RU" sz="2400" dirty="0" smtClean="0"/>
              <a:t> Ставший славой России всей!</a:t>
            </a:r>
          </a:p>
          <a:p>
            <a:r>
              <a:rPr lang="ru-RU" sz="2400" dirty="0" smtClean="0"/>
              <a:t>                             (Таня </a:t>
            </a:r>
            <a:r>
              <a:rPr lang="ru-RU" sz="2400" dirty="0" err="1" smtClean="0"/>
              <a:t>Холощак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59340"/>
            <a:ext cx="3744415" cy="32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5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Acquest Script" pitchFamily="2" charset="0"/>
              </a:rPr>
              <a:t>      Дворец Петра 1</a:t>
            </a:r>
            <a:endParaRPr lang="ru-RU" sz="6000" b="1" dirty="0">
              <a:latin typeface="Acquest 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836712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Мы вместе с бабушкой вчера</a:t>
            </a:r>
          </a:p>
          <a:p>
            <a:r>
              <a:rPr lang="ru-RU" b="1" dirty="0" smtClean="0"/>
              <a:t>Ходили во дворец Петра!</a:t>
            </a:r>
          </a:p>
          <a:p>
            <a:r>
              <a:rPr lang="ru-RU" b="1" dirty="0" smtClean="0"/>
              <a:t>Вообще-то это просто дом,</a:t>
            </a:r>
          </a:p>
          <a:p>
            <a:r>
              <a:rPr lang="ru-RU" b="1" dirty="0" smtClean="0"/>
              <a:t>Зато старинный очень,</a:t>
            </a:r>
          </a:p>
          <a:p>
            <a:r>
              <a:rPr lang="ru-RU" b="1" dirty="0" smtClean="0"/>
              <a:t>Поэтому, должно быть, в нем</a:t>
            </a:r>
          </a:p>
          <a:p>
            <a:r>
              <a:rPr lang="ru-RU" b="1" dirty="0" smtClean="0"/>
              <a:t>И жить никто не хочет…</a:t>
            </a:r>
          </a:p>
          <a:p>
            <a:r>
              <a:rPr lang="ru-RU" b="1" dirty="0" smtClean="0"/>
              <a:t>Там не сидят на стуле,</a:t>
            </a:r>
          </a:p>
          <a:p>
            <a:r>
              <a:rPr lang="ru-RU" b="1" dirty="0" smtClean="0"/>
              <a:t>Развалится вдруг он,</a:t>
            </a:r>
          </a:p>
          <a:p>
            <a:r>
              <a:rPr lang="ru-RU" b="1" dirty="0" smtClean="0"/>
              <a:t>И медные кастрюли</a:t>
            </a:r>
          </a:p>
          <a:p>
            <a:r>
              <a:rPr lang="ru-RU" b="1" dirty="0" smtClean="0"/>
              <a:t>Не ставят на огонь,</a:t>
            </a:r>
          </a:p>
          <a:p>
            <a:r>
              <a:rPr lang="ru-RU" b="1" dirty="0" smtClean="0"/>
              <a:t>Не топят в доме печки,</a:t>
            </a:r>
          </a:p>
          <a:p>
            <a:r>
              <a:rPr lang="ru-RU" b="1" dirty="0" smtClean="0"/>
              <a:t>Не зажигают свечки,</a:t>
            </a:r>
          </a:p>
          <a:p>
            <a:r>
              <a:rPr lang="ru-RU" b="1" dirty="0" smtClean="0"/>
              <a:t>Везде висят таблички:</a:t>
            </a:r>
          </a:p>
          <a:p>
            <a:r>
              <a:rPr lang="ru-RU" b="1" dirty="0" smtClean="0"/>
              <a:t>«Нельзя», «Не смей!», «Не тронь!».</a:t>
            </a:r>
          </a:p>
          <a:p>
            <a:r>
              <a:rPr lang="ru-RU" b="1" dirty="0" smtClean="0"/>
              <a:t>(</a:t>
            </a:r>
            <a:r>
              <a:rPr lang="ru-RU" b="1" dirty="0" err="1" smtClean="0"/>
              <a:t>М.Борисова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764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76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Ростральные колонны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305342"/>
            <a:ext cx="38884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Без вас, Ростральные колонны,</a:t>
            </a:r>
          </a:p>
          <a:p>
            <a:r>
              <a:rPr lang="ru-RU" sz="2000" b="1" dirty="0" smtClean="0"/>
              <a:t>Мой город потерял бы стать,</a:t>
            </a:r>
          </a:p>
          <a:p>
            <a:r>
              <a:rPr lang="ru-RU" sz="2000" b="1" dirty="0" smtClean="0"/>
              <a:t>Хотя Нева волною сонной</a:t>
            </a:r>
          </a:p>
          <a:p>
            <a:r>
              <a:rPr lang="ru-RU" sz="2000" b="1" dirty="0" smtClean="0"/>
              <a:t>Не перестала бы играть,</a:t>
            </a:r>
          </a:p>
          <a:p>
            <a:r>
              <a:rPr lang="ru-RU" sz="2000" b="1" dirty="0" smtClean="0"/>
              <a:t>Ласкаясь к камню парапета.</a:t>
            </a:r>
          </a:p>
          <a:p>
            <a:r>
              <a:rPr lang="ru-RU" sz="2000" b="1" dirty="0" smtClean="0"/>
              <a:t>Но песнь побед была бы спета,</a:t>
            </a:r>
          </a:p>
          <a:p>
            <a:r>
              <a:rPr lang="ru-RU" sz="2000" b="1" dirty="0" smtClean="0"/>
              <a:t>Без вас, прекрасных маяков,</a:t>
            </a:r>
          </a:p>
          <a:p>
            <a:r>
              <a:rPr lang="ru-RU" sz="2000" b="1" dirty="0" smtClean="0"/>
              <a:t>Плывущих из тьмы веков.</a:t>
            </a:r>
          </a:p>
          <a:p>
            <a:r>
              <a:rPr lang="ru-RU" sz="2000" b="1" dirty="0" smtClean="0"/>
              <a:t>И далеко, в тиши безмолвной,</a:t>
            </a:r>
          </a:p>
          <a:p>
            <a:r>
              <a:rPr lang="ru-RU" sz="2000" b="1" dirty="0" smtClean="0"/>
              <a:t>Два факела, как две звезды,</a:t>
            </a:r>
          </a:p>
          <a:p>
            <a:r>
              <a:rPr lang="ru-RU" sz="2000" b="1" dirty="0" smtClean="0"/>
              <a:t>Горят, чтоб освещались волны</a:t>
            </a:r>
          </a:p>
          <a:p>
            <a:r>
              <a:rPr lang="ru-RU" sz="2000" b="1" dirty="0" smtClean="0"/>
              <a:t>Моей сверкающей Невы.</a:t>
            </a:r>
          </a:p>
          <a:p>
            <a:r>
              <a:rPr lang="ru-RU" sz="2000" b="1" dirty="0" smtClean="0"/>
              <a:t>Пусть кораблям открыт наряд,</a:t>
            </a:r>
          </a:p>
          <a:p>
            <a:r>
              <a:rPr lang="ru-RU" sz="2000" b="1" dirty="0" smtClean="0"/>
              <a:t>Когда Ростральные горят.</a:t>
            </a:r>
          </a:p>
          <a:p>
            <a:r>
              <a:rPr lang="ru-RU" sz="2000" b="1" dirty="0" smtClean="0"/>
              <a:t>                          / </a:t>
            </a:r>
            <a:r>
              <a:rPr lang="ru-RU" sz="2000" b="1" dirty="0" err="1" smtClean="0"/>
              <a:t>Назмутдинов</a:t>
            </a:r>
            <a:r>
              <a:rPr lang="ru-RU" sz="2000" b="1" dirty="0" smtClean="0"/>
              <a:t> Р/</a:t>
            </a:r>
            <a:endParaRPr lang="ru-RU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4320479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0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Кунсткамера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88840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551837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Царь диковинки любил,</a:t>
            </a:r>
          </a:p>
          <a:p>
            <a:r>
              <a:rPr lang="ru-RU" sz="2800" b="1" dirty="0" smtClean="0"/>
              <a:t>Собирал их и копил.</a:t>
            </a:r>
          </a:p>
          <a:p>
            <a:r>
              <a:rPr lang="ru-RU" sz="2800" b="1" dirty="0" smtClean="0"/>
              <a:t>Из причуды царской сей</a:t>
            </a:r>
          </a:p>
          <a:p>
            <a:r>
              <a:rPr lang="ru-RU" sz="2800" b="1" dirty="0" smtClean="0"/>
              <a:t>Первый создан был музей. </a:t>
            </a:r>
          </a:p>
          <a:p>
            <a:r>
              <a:rPr lang="ru-RU" sz="2800" b="1" dirty="0" smtClean="0"/>
              <a:t>(Юрий Юдин)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576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218258"/>
          </a:xfrm>
        </p:spPr>
        <p:txBody>
          <a:bodyPr/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Наш город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400" b="1" dirty="0"/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Мы </a:t>
            </a:r>
            <a:r>
              <a:rPr lang="ru-RU" sz="2400" dirty="0"/>
              <a:t>очень любим город свой.</a:t>
            </a:r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/>
              <a:t>Сияет солнце над Невой,</a:t>
            </a:r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/>
              <a:t>Или дожди стучат в окно – </a:t>
            </a:r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/>
              <a:t>Его мы любим все равно.</a:t>
            </a:r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/>
              <a:t>Мы в этом городе живём.</a:t>
            </a:r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 </a:t>
            </a:r>
            <a:r>
              <a:rPr lang="ru-RU" sz="2400" dirty="0"/>
              <a:t>И он растёт, и мы растём</a:t>
            </a:r>
          </a:p>
          <a:p>
            <a:pPr marL="114300" indent="0">
              <a:buNone/>
            </a:pPr>
            <a:r>
              <a:rPr lang="ru-RU" sz="2400" dirty="0" smtClean="0"/>
              <a:t>                                                                          (</a:t>
            </a:r>
            <a:r>
              <a:rPr lang="ru-RU" sz="2400" dirty="0"/>
              <a:t>М. Борисова)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7444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48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Пушка на Петропавловке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274838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Стреляет в полдень пушка, </a:t>
            </a:r>
          </a:p>
          <a:p>
            <a:r>
              <a:rPr lang="ru-RU" sz="2400" dirty="0" smtClean="0"/>
              <a:t>Скрывается в дыму.</a:t>
            </a:r>
          </a:p>
          <a:p>
            <a:r>
              <a:rPr lang="ru-RU" sz="2400" dirty="0" smtClean="0"/>
              <a:t>Когда стреляет пушка,</a:t>
            </a:r>
          </a:p>
          <a:p>
            <a:r>
              <a:rPr lang="ru-RU" sz="2400" dirty="0" smtClean="0"/>
              <a:t>Не страшно никому!</a:t>
            </a:r>
          </a:p>
          <a:p>
            <a:r>
              <a:rPr lang="ru-RU" sz="2400" dirty="0" smtClean="0"/>
              <a:t>Шумит волна речная</a:t>
            </a:r>
          </a:p>
          <a:p>
            <a:r>
              <a:rPr lang="ru-RU" sz="2400" dirty="0" smtClean="0"/>
              <a:t>У крепостной стены.</a:t>
            </a:r>
          </a:p>
          <a:p>
            <a:r>
              <a:rPr lang="ru-RU" sz="2400" dirty="0" smtClean="0"/>
              <a:t>А пушка ведь ручная:</a:t>
            </a:r>
          </a:p>
          <a:p>
            <a:r>
              <a:rPr lang="ru-RU" sz="2400" dirty="0" smtClean="0"/>
              <a:t>Она – не для войны.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536504" cy="348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4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Зоопарк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30963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  <a:r>
              <a:rPr lang="ru-RU" sz="2400" b="1" dirty="0"/>
              <a:t>Вот большой тенистый сад,</a:t>
            </a:r>
          </a:p>
          <a:p>
            <a:r>
              <a:rPr lang="ru-RU" sz="2400" b="1" dirty="0"/>
              <a:t>А за садом – «Зоосад».</a:t>
            </a:r>
          </a:p>
          <a:p>
            <a:r>
              <a:rPr lang="ru-RU" sz="2400" b="1" dirty="0"/>
              <a:t>Сколько там живет зверей,</a:t>
            </a:r>
          </a:p>
          <a:p>
            <a:r>
              <a:rPr lang="ru-RU" sz="2400" b="1" dirty="0"/>
              <a:t>Сколько же у них зверей.</a:t>
            </a:r>
          </a:p>
          <a:p>
            <a:r>
              <a:rPr lang="ru-RU" sz="2400" b="1" dirty="0"/>
              <a:t>И девчонок, и мальчишек.</a:t>
            </a:r>
          </a:p>
          <a:p>
            <a:r>
              <a:rPr lang="ru-RU" sz="2400" b="1" dirty="0"/>
              <a:t>Все хотят увидеть мишек,</a:t>
            </a:r>
          </a:p>
          <a:p>
            <a:r>
              <a:rPr lang="ru-RU" sz="2400" b="1" dirty="0"/>
              <a:t>Львов и озорных мартышек</a:t>
            </a:r>
            <a:r>
              <a:rPr lang="ru-RU" sz="2400" b="1" dirty="0" smtClean="0"/>
              <a:t>! (</a:t>
            </a:r>
            <a:r>
              <a:rPr lang="ru-RU" sz="2400" b="1" dirty="0" err="1" smtClean="0"/>
              <a:t>М.Борисова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32" y="1988840"/>
            <a:ext cx="4680520" cy="331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14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Цирк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97346"/>
            <a:ext cx="34563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Цирк </a:t>
            </a:r>
            <a:r>
              <a:rPr lang="ru-RU" sz="2000" b="1" dirty="0"/>
              <a:t>не любить нельзя,</a:t>
            </a:r>
          </a:p>
          <a:p>
            <a:r>
              <a:rPr lang="ru-RU" sz="2000" b="1" dirty="0"/>
              <a:t>Цирк непременно праздник,</a:t>
            </a:r>
          </a:p>
          <a:p>
            <a:r>
              <a:rPr lang="ru-RU" sz="2000" b="1" dirty="0"/>
              <a:t>Встретиться с ним, друзья,</a:t>
            </a:r>
          </a:p>
          <a:p>
            <a:r>
              <a:rPr lang="ru-RU" sz="2000" b="1" dirty="0"/>
              <a:t>Вы не мечтали разве?</a:t>
            </a:r>
          </a:p>
          <a:p>
            <a:r>
              <a:rPr lang="ru-RU" sz="2000" b="1" dirty="0"/>
              <a:t>Помните, давним днем </a:t>
            </a:r>
          </a:p>
          <a:p>
            <a:r>
              <a:rPr lang="ru-RU" sz="2000" b="1" dirty="0"/>
              <a:t>Вам улыбнулась мама: </a:t>
            </a:r>
          </a:p>
          <a:p>
            <a:r>
              <a:rPr lang="ru-RU" sz="2000" b="1" dirty="0"/>
              <a:t>Завтра мы в цирк идем, </a:t>
            </a:r>
          </a:p>
          <a:p>
            <a:r>
              <a:rPr lang="ru-RU" sz="2000" b="1" dirty="0"/>
              <a:t>Новая там программа!</a:t>
            </a:r>
          </a:p>
          <a:p>
            <a:r>
              <a:rPr lang="ru-RU" sz="2000" b="1" dirty="0"/>
              <a:t>Цирк – это обязательно</a:t>
            </a:r>
          </a:p>
          <a:p>
            <a:r>
              <a:rPr lang="ru-RU" sz="2000" b="1" dirty="0"/>
              <a:t>И ловкость, и задор.</a:t>
            </a:r>
          </a:p>
          <a:p>
            <a:r>
              <a:rPr lang="ru-RU" sz="2000" b="1" dirty="0"/>
              <a:t>Там удивит вас фокусник,</a:t>
            </a:r>
          </a:p>
          <a:p>
            <a:r>
              <a:rPr lang="ru-RU" sz="2000" b="1" dirty="0"/>
              <a:t>И удивит жонглер.</a:t>
            </a:r>
          </a:p>
          <a:p>
            <a:r>
              <a:rPr lang="ru-RU" sz="2000" b="1" dirty="0"/>
              <a:t>Там выйдет смелость на парад,</a:t>
            </a:r>
          </a:p>
          <a:p>
            <a:r>
              <a:rPr lang="ru-RU" sz="2000" b="1" dirty="0"/>
              <a:t>Там крутит сальто акробат,</a:t>
            </a:r>
          </a:p>
          <a:p>
            <a:r>
              <a:rPr lang="ru-RU" sz="2000" b="1" dirty="0"/>
              <a:t>Там все, что клоун делает,</a:t>
            </a:r>
          </a:p>
          <a:p>
            <a:r>
              <a:rPr lang="ru-RU" sz="2000" b="1" dirty="0"/>
              <a:t>Смешно и невпопад</a:t>
            </a:r>
          </a:p>
          <a:p>
            <a:r>
              <a:rPr lang="ru-RU" sz="2000" b="1" dirty="0"/>
              <a:t>(</a:t>
            </a:r>
            <a:r>
              <a:rPr lang="ru-RU" sz="2000" b="1" dirty="0" err="1"/>
              <a:t>Ю.Погорельский</a:t>
            </a:r>
            <a:r>
              <a:rPr lang="ru-RU" sz="2000" b="1" dirty="0"/>
              <a:t>)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28800"/>
            <a:ext cx="453650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http://peterburgforchildren.blogspot.ru/2010/10/blog-post_29.html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u="sng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http://zanimatika.narod.ru/RF10.htm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u="sng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http://</a:t>
            </a: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detsad-kitty.ru/metod/1511-stixi-o-sankt-peterburge-dlya-detej.html</a:t>
            </a:r>
            <a:endParaRPr lang="ru-RU" sz="3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9873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620000" cy="51845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ГБДОУ №76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Калининского района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Санкт – Петербурга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Хомченко В.А.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0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20000" cy="64807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Мой город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620000" cy="5688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pPr marL="114300" indent="0">
              <a:buNone/>
            </a:pPr>
            <a:r>
              <a:rPr lang="ru-RU" sz="6200" dirty="0"/>
              <a:t> </a:t>
            </a:r>
            <a:r>
              <a:rPr lang="ru-RU" sz="8000" b="1" dirty="0"/>
              <a:t>Среди болот, дорог и вьюг</a:t>
            </a:r>
            <a:r>
              <a:rPr lang="ru-RU" sz="8000" b="1" dirty="0" smtClean="0"/>
              <a:t>,                               </a:t>
            </a:r>
            <a:endParaRPr lang="ru-RU" sz="8000" b="1" dirty="0"/>
          </a:p>
          <a:p>
            <a:pPr marL="114300" indent="0">
              <a:buNone/>
            </a:pPr>
            <a:r>
              <a:rPr lang="ru-RU" sz="8000" b="1" dirty="0"/>
              <a:t> Как исполин из сказки,</a:t>
            </a:r>
          </a:p>
          <a:p>
            <a:pPr marL="114300" indent="0">
              <a:buNone/>
            </a:pPr>
            <a:r>
              <a:rPr lang="ru-RU" sz="8000" b="1" dirty="0"/>
              <a:t> Явился миру Петербург,</a:t>
            </a:r>
          </a:p>
          <a:p>
            <a:pPr marL="114300" indent="0">
              <a:buNone/>
            </a:pPr>
            <a:r>
              <a:rPr lang="ru-RU" sz="8000" b="1" dirty="0"/>
              <a:t> Волной любви обласкан!</a:t>
            </a:r>
          </a:p>
          <a:p>
            <a:endParaRPr lang="ru-RU" sz="3600" b="1" dirty="0"/>
          </a:p>
          <a:p>
            <a:endParaRPr lang="ru-RU" sz="3600" b="1" dirty="0"/>
          </a:p>
          <a:p>
            <a:pPr marL="114300" indent="0">
              <a:buNone/>
            </a:pPr>
            <a:r>
              <a:rPr lang="ru-RU" sz="3600" b="1" dirty="0" smtClean="0"/>
              <a:t>                           </a:t>
            </a:r>
            <a:r>
              <a:rPr lang="ru-RU" sz="8000" b="1" dirty="0"/>
              <a:t>Его скульптуры и дворцы,</a:t>
            </a:r>
          </a:p>
          <a:p>
            <a:pPr marL="114300" indent="0">
              <a:buNone/>
            </a:pPr>
            <a:r>
              <a:rPr lang="ru-RU" sz="8000" b="1" dirty="0" smtClean="0"/>
              <a:t>            </a:t>
            </a:r>
            <a:r>
              <a:rPr lang="ru-RU" sz="8000" b="1" dirty="0"/>
              <a:t>Фонтаны, скверы, парки,</a:t>
            </a:r>
          </a:p>
          <a:p>
            <a:pPr marL="114300" indent="0">
              <a:buNone/>
            </a:pPr>
            <a:r>
              <a:rPr lang="ru-RU" sz="8000" b="1" dirty="0" smtClean="0"/>
              <a:t>            </a:t>
            </a:r>
            <a:r>
              <a:rPr lang="ru-RU" sz="8000" b="1" dirty="0"/>
              <a:t>Его ограды и мосты,</a:t>
            </a:r>
          </a:p>
          <a:p>
            <a:pPr marL="114300" indent="0">
              <a:buNone/>
            </a:pPr>
            <a:r>
              <a:rPr lang="ru-RU" sz="8000" b="1" dirty="0" smtClean="0"/>
              <a:t>            </a:t>
            </a:r>
            <a:r>
              <a:rPr lang="ru-RU" sz="8000" b="1" dirty="0"/>
              <a:t>Кораблик на Фонтанке,</a:t>
            </a:r>
          </a:p>
          <a:p>
            <a:pPr marL="114300" indent="0">
              <a:buNone/>
            </a:pPr>
            <a:r>
              <a:rPr lang="ru-RU" sz="8000" b="1" dirty="0" smtClean="0"/>
              <a:t>            </a:t>
            </a:r>
            <a:r>
              <a:rPr lang="ru-RU" sz="8000" b="1" dirty="0"/>
              <a:t>Его кресты, его гранит –</a:t>
            </a:r>
          </a:p>
          <a:p>
            <a:pPr marL="114300" indent="0">
              <a:buNone/>
            </a:pPr>
            <a:r>
              <a:rPr lang="ru-RU" sz="8000" b="1" dirty="0"/>
              <a:t> </a:t>
            </a:r>
            <a:r>
              <a:rPr lang="ru-RU" sz="8000" b="1" dirty="0" smtClean="0"/>
              <a:t>           Веков </a:t>
            </a:r>
            <a:r>
              <a:rPr lang="ru-RU" sz="8000" b="1" dirty="0"/>
              <a:t>узор так прочен! –</a:t>
            </a:r>
          </a:p>
          <a:p>
            <a:pPr marL="114300" indent="0">
              <a:buNone/>
            </a:pPr>
            <a:r>
              <a:rPr lang="ru-RU" sz="8000" b="1" dirty="0" smtClean="0"/>
              <a:t>            </a:t>
            </a:r>
            <a:r>
              <a:rPr lang="ru-RU" sz="8000" b="1" dirty="0"/>
              <a:t>Все восхищает и пленит</a:t>
            </a:r>
          </a:p>
          <a:p>
            <a:pPr marL="114300" indent="0">
              <a:buNone/>
            </a:pPr>
            <a:r>
              <a:rPr lang="ru-RU" sz="8000" b="1" dirty="0" smtClean="0"/>
              <a:t>             </a:t>
            </a:r>
            <a:r>
              <a:rPr lang="ru-RU" sz="8000" b="1" dirty="0"/>
              <a:t>В сиянье белой ночи.</a:t>
            </a:r>
          </a:p>
          <a:p>
            <a:pPr marL="114300" indent="0">
              <a:buNone/>
            </a:pPr>
            <a:endParaRPr lang="ru-RU" sz="3600" b="1" dirty="0" smtClean="0"/>
          </a:p>
          <a:p>
            <a:pPr marL="114300" indent="0">
              <a:buNone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  </a:t>
            </a:r>
            <a:r>
              <a:rPr lang="ru-RU" sz="8000" b="1" dirty="0"/>
              <a:t>Люблю тебя я, город мой</a:t>
            </a:r>
            <a:r>
              <a:rPr lang="ru-RU" sz="8000" b="1" dirty="0" smtClean="0"/>
              <a:t>,</a:t>
            </a:r>
          </a:p>
          <a:p>
            <a:pPr marL="114300" indent="0">
              <a:buNone/>
            </a:pPr>
            <a:r>
              <a:rPr lang="ru-RU" sz="8000" b="1" dirty="0" smtClean="0"/>
              <a:t>Не знаю места краше !</a:t>
            </a:r>
          </a:p>
          <a:p>
            <a:pPr marL="114300" indent="0">
              <a:buNone/>
            </a:pPr>
            <a:r>
              <a:rPr lang="ru-RU" sz="8000" b="1" dirty="0" smtClean="0"/>
              <a:t>Мне жизнь, единая с тобой</a:t>
            </a:r>
          </a:p>
          <a:p>
            <a:pPr marL="114300" indent="0">
              <a:buNone/>
            </a:pPr>
            <a:r>
              <a:rPr lang="ru-RU" sz="8000" b="1" dirty="0" smtClean="0"/>
              <a:t>Дарована в наследство!  ( Катя </a:t>
            </a:r>
            <a:r>
              <a:rPr lang="ru-RU" sz="8000" b="1" dirty="0"/>
              <a:t>О</a:t>
            </a:r>
            <a:r>
              <a:rPr lang="ru-RU" sz="8000" b="1" dirty="0" smtClean="0"/>
              <a:t>зерова)</a:t>
            </a:r>
            <a:endParaRPr lang="ru-RU" sz="8000" b="1" dirty="0"/>
          </a:p>
          <a:p>
            <a:pPr marL="114300" indent="0">
              <a:buNone/>
            </a:pPr>
            <a:r>
              <a:rPr lang="ru-RU" sz="8000" dirty="0" smtClean="0"/>
              <a:t>                                                                                                                           </a:t>
            </a:r>
            <a:endParaRPr lang="ru-RU" sz="8000" dirty="0"/>
          </a:p>
          <a:p>
            <a:pPr marL="114300" indent="0">
              <a:buNone/>
            </a:pPr>
            <a:r>
              <a:rPr lang="ru-RU" sz="8000" dirty="0" smtClean="0"/>
              <a:t>                                                                                                                                 </a:t>
            </a:r>
            <a:endParaRPr lang="ru-RU" sz="8000" dirty="0"/>
          </a:p>
          <a:p>
            <a:pPr marL="11430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            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8000" dirty="0" smtClean="0"/>
              <a:t>                                                                                                                                                                     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3744416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9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Исаакиевский собор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b="1" dirty="0" smtClean="0"/>
              <a:t> На </a:t>
            </a:r>
            <a:r>
              <a:rPr lang="ru-RU" b="1" dirty="0"/>
              <a:t>площадке </a:t>
            </a:r>
            <a:r>
              <a:rPr lang="ru-RU" b="1" dirty="0" smtClean="0"/>
              <a:t>смотровой                               </a:t>
            </a:r>
            <a:endParaRPr lang="ru-RU" b="1" dirty="0"/>
          </a:p>
          <a:p>
            <a:pPr marL="11430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Продувает ветер.</a:t>
            </a:r>
          </a:p>
          <a:p>
            <a:pPr marL="114300" indent="0">
              <a:buNone/>
            </a:pPr>
            <a:r>
              <a:rPr lang="ru-RU" b="1" dirty="0"/>
              <a:t> Небо вровень с головой,</a:t>
            </a:r>
          </a:p>
          <a:p>
            <a:pPr marL="114300" indent="0">
              <a:buNone/>
            </a:pPr>
            <a:r>
              <a:rPr lang="ru-RU" b="1" dirty="0"/>
              <a:t> Видно – все на свете:</a:t>
            </a:r>
          </a:p>
          <a:p>
            <a:pPr marL="114300" indent="0">
              <a:buNone/>
            </a:pPr>
            <a:r>
              <a:rPr lang="ru-RU" b="1" dirty="0"/>
              <a:t> Медный всадник, Летний сад,</a:t>
            </a:r>
          </a:p>
          <a:p>
            <a:pPr marL="114300" indent="0">
              <a:buNone/>
            </a:pPr>
            <a:r>
              <a:rPr lang="ru-RU" b="1" dirty="0"/>
              <a:t> Площади, проспекты,</a:t>
            </a:r>
          </a:p>
          <a:p>
            <a:pPr marL="114300" indent="0">
              <a:buNone/>
            </a:pPr>
            <a:r>
              <a:rPr lang="ru-RU" b="1" dirty="0"/>
              <a:t> Эрмитаж и зоосад,</a:t>
            </a:r>
          </a:p>
          <a:p>
            <a:pPr marL="114300" indent="0">
              <a:buNone/>
            </a:pPr>
            <a:r>
              <a:rPr lang="ru-RU" b="1" dirty="0"/>
              <a:t> Скверы, монументы!</a:t>
            </a:r>
          </a:p>
          <a:p>
            <a:pPr marL="114300" indent="0">
              <a:buNone/>
            </a:pPr>
            <a:r>
              <a:rPr lang="ru-RU" b="1" dirty="0"/>
              <a:t> Если встать на колоннаде,</a:t>
            </a:r>
          </a:p>
          <a:p>
            <a:pPr marL="114300" indent="0">
              <a:buNone/>
            </a:pPr>
            <a:r>
              <a:rPr lang="ru-RU" b="1" dirty="0"/>
              <a:t> Город видно, как на карте!</a:t>
            </a:r>
          </a:p>
          <a:p>
            <a:pPr marL="114300" indent="0">
              <a:buNone/>
            </a:pPr>
            <a:r>
              <a:rPr lang="ru-RU" b="1" dirty="0" smtClean="0"/>
              <a:t>            (</a:t>
            </a:r>
            <a:r>
              <a:rPr lang="ru-RU" b="1" dirty="0"/>
              <a:t>Ю. Юдин)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744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5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18658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                                                       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Эрмитаж</a:t>
            </a:r>
            <a:r>
              <a:rPr lang="ru-RU" sz="6000" dirty="0" smtClean="0">
                <a:latin typeface="Acquest Script" pitchFamily="2" charset="0"/>
              </a:rPr>
              <a:t/>
            </a:r>
            <a:br>
              <a:rPr lang="ru-RU" sz="6000" dirty="0" smtClean="0">
                <a:latin typeface="Acquest Script" pitchFamily="2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Во дворце, где у царских семей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Зимнее было становище,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Теперь Эрмитаж – так зовется музей,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В котором хранятся сокровища.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Чтоб обойти эти груды добра,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Не хватит, пожалуй, и месяца.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Посуда из чистого серебра,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Хрустальные люстры светятся,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Картины предыдущих веков,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Гобелены и статуи,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Знамена, отбитые у врагов,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Звездные, полосатые...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Из малахита и лазурита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Вазы, колонны, столики –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Всё это доступно, всё это открыто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И школьнику и историку!..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(Н. Глазков)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3"/>
            <a:ext cx="410445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9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Золотой кораблик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                                                                    </a:t>
            </a:r>
            <a:r>
              <a:rPr lang="ru-RU" b="1" dirty="0" smtClean="0"/>
              <a:t>Плывёт </a:t>
            </a:r>
            <a:r>
              <a:rPr lang="ru-RU" b="1" dirty="0"/>
              <a:t>в высоком небе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    </a:t>
            </a:r>
            <a:r>
              <a:rPr lang="ru-RU" b="1" dirty="0"/>
              <a:t>Кораблик золотой,</a:t>
            </a:r>
          </a:p>
          <a:p>
            <a:pPr marL="11430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Плывёт </a:t>
            </a:r>
            <a:r>
              <a:rPr lang="ru-RU" b="1" dirty="0"/>
              <a:t>он днём и </a:t>
            </a:r>
            <a:r>
              <a:rPr lang="ru-RU" b="1" dirty="0" smtClean="0"/>
              <a:t>ночью                                                                                                  </a:t>
            </a:r>
            <a:endParaRPr lang="ru-RU" b="1" dirty="0"/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    </a:t>
            </a:r>
            <a:r>
              <a:rPr lang="ru-RU" b="1" dirty="0"/>
              <a:t>Над царственной Невой.</a:t>
            </a:r>
          </a:p>
          <a:p>
            <a:endParaRPr lang="ru-RU" b="1" dirty="0"/>
          </a:p>
          <a:p>
            <a:endParaRPr lang="ru-RU" b="1" dirty="0"/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</a:t>
            </a:r>
            <a:r>
              <a:rPr lang="ru-RU" b="1" dirty="0"/>
              <a:t>На шпиль Адмиралтейства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</a:t>
            </a:r>
            <a:r>
              <a:rPr lang="ru-RU" b="1" dirty="0"/>
              <a:t>Кораблик водружён.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</a:t>
            </a:r>
            <a:r>
              <a:rPr lang="ru-RU" b="1" dirty="0"/>
              <a:t>И всем ветрам и бурям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</a:t>
            </a:r>
            <a:r>
              <a:rPr lang="ru-RU" b="1" dirty="0"/>
              <a:t>Всегда послушен он.</a:t>
            </a:r>
          </a:p>
          <a:p>
            <a:endParaRPr lang="ru-RU" b="1" dirty="0"/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        (</a:t>
            </a:r>
            <a:r>
              <a:rPr lang="ru-RU" b="1" dirty="0"/>
              <a:t>М. Борисова)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00808"/>
            <a:ext cx="3960439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6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Ночью на Невском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b="1" dirty="0"/>
              <a:t>Город спит</a:t>
            </a:r>
            <a:r>
              <a:rPr lang="ru-RU" b="1" dirty="0" smtClean="0"/>
              <a:t>, и</a:t>
            </a:r>
          </a:p>
          <a:p>
            <a:pPr marL="11430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Невский стройный</a:t>
            </a:r>
          </a:p>
          <a:p>
            <a:pPr marL="114300" indent="0">
              <a:buNone/>
            </a:pPr>
            <a:r>
              <a:rPr lang="ru-RU" b="1" dirty="0"/>
              <a:t> Уплывает в темноту.</a:t>
            </a:r>
          </a:p>
          <a:p>
            <a:pPr marL="114300" indent="0">
              <a:buNone/>
            </a:pPr>
            <a:r>
              <a:rPr lang="ru-RU" b="1" dirty="0"/>
              <a:t> Только кони неспокойны</a:t>
            </a:r>
          </a:p>
          <a:p>
            <a:pPr marL="114300" indent="0">
              <a:buNone/>
            </a:pPr>
            <a:r>
              <a:rPr lang="ru-RU" b="1" dirty="0"/>
              <a:t> На </a:t>
            </a:r>
            <a:r>
              <a:rPr lang="ru-RU" b="1" dirty="0" err="1"/>
              <a:t>Аничковом</a:t>
            </a:r>
            <a:r>
              <a:rPr lang="ru-RU" b="1" dirty="0"/>
              <a:t> мосту.</a:t>
            </a:r>
          </a:p>
          <a:p>
            <a:pPr marL="114300" indent="0">
              <a:buNone/>
            </a:pPr>
            <a:r>
              <a:rPr lang="ru-RU" b="1" dirty="0"/>
              <a:t> Страшно мне: </a:t>
            </a:r>
          </a:p>
          <a:p>
            <a:pPr marL="114300" indent="0">
              <a:buNone/>
            </a:pPr>
            <a:r>
              <a:rPr lang="ru-RU" b="1" dirty="0"/>
              <a:t> Рванутся кони!</a:t>
            </a:r>
          </a:p>
          <a:p>
            <a:pPr marL="114300" indent="0">
              <a:buNone/>
            </a:pPr>
            <a:r>
              <a:rPr lang="ru-RU" b="1" dirty="0"/>
              <a:t> Кто таких коней догонит?</a:t>
            </a:r>
          </a:p>
          <a:p>
            <a:pPr marL="114300" indent="0">
              <a:buNone/>
            </a:pPr>
            <a:r>
              <a:rPr lang="ru-RU" b="1" dirty="0" smtClean="0"/>
              <a:t>                    (</a:t>
            </a:r>
            <a:r>
              <a:rPr lang="ru-RU" b="1" dirty="0"/>
              <a:t>С. Скаченков)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3924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7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Знаменитая Нева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                                                                </a:t>
            </a:r>
            <a:r>
              <a:rPr lang="ru-RU" b="1" dirty="0" smtClean="0"/>
              <a:t>У </a:t>
            </a:r>
            <a:r>
              <a:rPr lang="ru-RU" b="1" dirty="0"/>
              <a:t>красавицы Невы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Ожерелье из листвы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Из гранитов самых лучших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Сшито платье на века.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Но совсем не белоручка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Знаменитая река: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Баржи, лодки, пароходы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На себе несет Нева.</a:t>
            </a:r>
          </a:p>
          <a:p>
            <a:pPr marL="11430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И </a:t>
            </a:r>
            <a:r>
              <a:rPr lang="ru-RU" b="1" dirty="0"/>
              <a:t>в трубе водопроводной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Тоже плещется Нева.</a:t>
            </a:r>
          </a:p>
          <a:p>
            <a:pPr marL="114300" indent="0">
              <a:buNone/>
            </a:pPr>
            <a:r>
              <a:rPr lang="ru-RU" b="1" dirty="0" smtClean="0"/>
              <a:t>                                                                                     (</a:t>
            </a:r>
            <a:r>
              <a:rPr lang="ru-RU" b="1" dirty="0"/>
              <a:t>М. Борисова)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42484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Лебяжья канавка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Лебяжья канавка,</a:t>
            </a:r>
          </a:p>
          <a:p>
            <a:r>
              <a:rPr lang="ru-RU" sz="2400" dirty="0" smtClean="0"/>
              <a:t> Где много людей,</a:t>
            </a:r>
          </a:p>
          <a:p>
            <a:r>
              <a:rPr lang="ru-RU" sz="2400" dirty="0" smtClean="0"/>
              <a:t> Лебяжья канавка, </a:t>
            </a:r>
          </a:p>
          <a:p>
            <a:r>
              <a:rPr lang="ru-RU" sz="2400" dirty="0" smtClean="0"/>
              <a:t> Где нет лебедей.</a:t>
            </a:r>
          </a:p>
          <a:p>
            <a:endParaRPr lang="ru-RU" sz="2400" dirty="0" smtClean="0"/>
          </a:p>
          <a:p>
            <a:r>
              <a:rPr lang="ru-RU" sz="2400" dirty="0" smtClean="0"/>
              <a:t> Они улетели.</a:t>
            </a:r>
          </a:p>
          <a:p>
            <a:r>
              <a:rPr lang="ru-RU" sz="2400" dirty="0" smtClean="0"/>
              <a:t> Куда же, куда?..</a:t>
            </a:r>
          </a:p>
          <a:p>
            <a:r>
              <a:rPr lang="ru-RU" sz="2400" dirty="0" smtClean="0"/>
              <a:t> Нам не сказала </a:t>
            </a:r>
          </a:p>
          <a:p>
            <a:r>
              <a:rPr lang="ru-RU" sz="2400" dirty="0" smtClean="0"/>
              <a:t> Об этом вода.</a:t>
            </a:r>
          </a:p>
          <a:p>
            <a:r>
              <a:rPr lang="ru-RU" sz="2400" dirty="0" smtClean="0"/>
              <a:t>(С. Скаченков)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844824"/>
            <a:ext cx="52565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7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290</TotalTime>
  <Words>1270</Words>
  <Application>Microsoft Office PowerPoint</Application>
  <PresentationFormat>Экран (4:3)</PresentationFormat>
  <Paragraphs>284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Соседство</vt:lpstr>
      <vt:lpstr>Стихи о Санкт - Петербурге   </vt:lpstr>
      <vt:lpstr>                    Наш город</vt:lpstr>
      <vt:lpstr>    Мой город</vt:lpstr>
      <vt:lpstr>Исаакиевский собор</vt:lpstr>
      <vt:lpstr>                                                                                                 Эрмитаж  Во дворце, где у царских семей  Зимнее было становище,  Теперь Эрмитаж – так зовется музей,  В котором хранятся сокровища.  Чтоб обойти эти груды добра,  Не хватит, пожалуй, и месяца.  Посуда из чистого серебра,  Хрустальные люстры светятся,  Картины предыдущих веков,  Гобелены и статуи,  Знамена, отбитые у врагов,  Звездные, полосатые...  Из малахита и лазурита  Вазы, колонны, столики –  Всё это доступно, всё это открыто  И школьнику и историку!.. (Н. Глазков)</vt:lpstr>
      <vt:lpstr>               Золотой кораблик</vt:lpstr>
      <vt:lpstr>Ночью на Невском</vt:lpstr>
      <vt:lpstr>               Знаменитая Нева</vt:lpstr>
      <vt:lpstr>Лебяжья канавка</vt:lpstr>
      <vt:lpstr>                       Аврора</vt:lpstr>
      <vt:lpstr>Петропавловская крепость</vt:lpstr>
      <vt:lpstr>              Львы Петербурга</vt:lpstr>
      <vt:lpstr>Прекрасный Летний сад</vt:lpstr>
      <vt:lpstr>Памятник Ивану Крылову</vt:lpstr>
      <vt:lpstr>     Медный всадник</vt:lpstr>
      <vt:lpstr>               Наш Петербург</vt:lpstr>
      <vt:lpstr>      Дворец Петра 1</vt:lpstr>
      <vt:lpstr>      Ростральные колонны</vt:lpstr>
      <vt:lpstr>         Кунсткамера</vt:lpstr>
      <vt:lpstr>  Пушка на Петропавловке</vt:lpstr>
      <vt:lpstr>             Зоопарк</vt:lpstr>
      <vt:lpstr>   Цирк</vt:lpstr>
      <vt:lpstr>Презентация PowerPoint</vt:lpstr>
      <vt:lpstr>     Презентацию подготовила  воспитатель ГБДОУ №76 Калининского района г. Санкт – Петербурга  Хомченко В.А.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еаг</dc:creator>
  <cp:lastModifiedBy>еаг</cp:lastModifiedBy>
  <cp:revision>28</cp:revision>
  <dcterms:created xsi:type="dcterms:W3CDTF">2013-04-08T14:33:43Z</dcterms:created>
  <dcterms:modified xsi:type="dcterms:W3CDTF">2013-04-12T23:39:23Z</dcterms:modified>
</cp:coreProperties>
</file>