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173AE5-BB6F-4940-AE29-4F48659FEFB9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669D75-6A3E-4DC0-8F53-172BB5DF9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73AE5-BB6F-4940-AE29-4F48659FEFB9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69D75-6A3E-4DC0-8F53-172BB5DF9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C173AE5-BB6F-4940-AE29-4F48659FEFB9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669D75-6A3E-4DC0-8F53-172BB5DF9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73AE5-BB6F-4940-AE29-4F48659FEFB9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69D75-6A3E-4DC0-8F53-172BB5DF9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173AE5-BB6F-4940-AE29-4F48659FEFB9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0669D75-6A3E-4DC0-8F53-172BB5DF9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73AE5-BB6F-4940-AE29-4F48659FEFB9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69D75-6A3E-4DC0-8F53-172BB5DF9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73AE5-BB6F-4940-AE29-4F48659FEFB9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69D75-6A3E-4DC0-8F53-172BB5DF9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73AE5-BB6F-4940-AE29-4F48659FEFB9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69D75-6A3E-4DC0-8F53-172BB5DF9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173AE5-BB6F-4940-AE29-4F48659FEFB9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69D75-6A3E-4DC0-8F53-172BB5DF9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73AE5-BB6F-4940-AE29-4F48659FEFB9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69D75-6A3E-4DC0-8F53-172BB5DF9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73AE5-BB6F-4940-AE29-4F48659FEFB9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69D75-6A3E-4DC0-8F53-172BB5DF9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C173AE5-BB6F-4940-AE29-4F48659FEFB9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0669D75-6A3E-4DC0-8F53-172BB5DF9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39000" cy="2736304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Презентация</a:t>
            </a:r>
            <a:br>
              <a:rPr lang="ru-RU" sz="4000" b="1" dirty="0" smtClean="0"/>
            </a:br>
            <a:r>
              <a:rPr lang="ru-RU" sz="3200" dirty="0" smtClean="0"/>
              <a:t>Экологический КВН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200" b="1" dirty="0" smtClean="0"/>
              <a:t>«</a:t>
            </a:r>
            <a:r>
              <a:rPr lang="ru-RU" sz="3200" dirty="0" smtClean="0"/>
              <a:t>Зима не лето в шубу одета</a:t>
            </a:r>
            <a:r>
              <a:rPr lang="ru-RU" sz="3200" b="1" dirty="0" smtClean="0"/>
              <a:t>»</a:t>
            </a:r>
            <a:br>
              <a:rPr lang="ru-RU" sz="3200" b="1" dirty="0" smtClean="0"/>
            </a:br>
            <a:r>
              <a:rPr lang="ru-RU" sz="2000" i="1" dirty="0" smtClean="0"/>
              <a:t>с использованием игровых технологий и технологий критического мышления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2400" b="1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57200" y="2996952"/>
            <a:ext cx="7239000" cy="3458784"/>
          </a:xfrm>
        </p:spPr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146" name="AutoShape 2" descr="http://im8-tub-ru.yandex.net/i?id=317658609-04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8" name="Picture 4" descr="http://im8-tub-ru.yandex.net/i?id=317658609-0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292" y="2852936"/>
            <a:ext cx="6808027" cy="38164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 задачи проекта</a:t>
            </a:r>
            <a:endParaRPr lang="ru-RU" sz="40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r>
              <a:rPr lang="ru-RU" sz="2400" dirty="0" smtClean="0"/>
              <a:t>Закрепить знания детей о времени года зима, явлениях природы, которые происходят в этот период</a:t>
            </a:r>
          </a:p>
          <a:p>
            <a:r>
              <a:rPr lang="ru-RU" sz="2400" dirty="0" smtClean="0"/>
              <a:t>Продолжать формировать связную речь, учить связно отвечать на поставленные вопросы, активизация словарного запаса</a:t>
            </a:r>
          </a:p>
          <a:p>
            <a:r>
              <a:rPr lang="ru-RU" sz="2400" dirty="0" smtClean="0"/>
              <a:t>Развивать смекалку, сообразительность, эрудицию</a:t>
            </a:r>
          </a:p>
          <a:p>
            <a:r>
              <a:rPr lang="ru-RU" sz="2400" dirty="0" smtClean="0"/>
              <a:t>Воспитывать любовь к природе, бережное отношение к ней, желание принимать участие в охране природы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77281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Предварительная  работа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Произведение Чайковского «Зима» из серии «Времена года»</a:t>
            </a:r>
          </a:p>
          <a:p>
            <a:r>
              <a:rPr lang="ru-RU" sz="2400" dirty="0" smtClean="0"/>
              <a:t>Беседа, как дикие животные и птицы проводят зиму</a:t>
            </a:r>
          </a:p>
          <a:p>
            <a:r>
              <a:rPr lang="ru-RU" sz="2400" dirty="0" smtClean="0"/>
              <a:t>Изготовление кормушек для птиц</a:t>
            </a:r>
          </a:p>
          <a:p>
            <a:r>
              <a:rPr lang="ru-RU" sz="2400" dirty="0" smtClean="0"/>
              <a:t>Эксперимент «Какая бывает вода»</a:t>
            </a:r>
          </a:p>
          <a:p>
            <a:r>
              <a:rPr lang="ru-RU" sz="2400" dirty="0" smtClean="0"/>
              <a:t>Рассматривание следов на снегу</a:t>
            </a:r>
          </a:p>
          <a:p>
            <a:r>
              <a:rPr lang="ru-RU" sz="2400" dirty="0" smtClean="0"/>
              <a:t>Разучивание стихотворений, песен, </a:t>
            </a:r>
            <a:r>
              <a:rPr lang="ru-RU" sz="2400" dirty="0" err="1" smtClean="0"/>
              <a:t>потешек</a:t>
            </a:r>
            <a:r>
              <a:rPr lang="ru-RU" sz="2400" dirty="0" smtClean="0"/>
              <a:t> об охране природы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Оборудование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Иллюстрации с изображением зимующих и перелетных птиц, дикие звери зимой</a:t>
            </a:r>
          </a:p>
          <a:p>
            <a:r>
              <a:rPr lang="ru-RU" sz="2400" dirty="0" smtClean="0"/>
              <a:t>Иллюстрации из жизни природы</a:t>
            </a:r>
          </a:p>
          <a:p>
            <a:r>
              <a:rPr lang="ru-RU" sz="2400" dirty="0" smtClean="0"/>
              <a:t>Книги, сказки о зиме</a:t>
            </a:r>
          </a:p>
          <a:p>
            <a:r>
              <a:rPr lang="ru-RU" sz="2400" dirty="0" smtClean="0"/>
              <a:t>Призы для награждения детей, экологические знаки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3074" name="Picture 2" descr="http://yandex.st/images/_/O1uaXLK899_yxZEbWrLzneL8V-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584176" cy="1080120"/>
          </a:xfrm>
          <a:prstGeom prst="rect">
            <a:avLst/>
          </a:prstGeom>
          <a:noFill/>
        </p:spPr>
      </p:pic>
      <p:pic>
        <p:nvPicPr>
          <p:cNvPr id="3076" name="Picture 4" descr="http://im4-tub-ru.yandex.net/i?id=74053198-39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404664"/>
            <a:ext cx="1794519" cy="1008112"/>
          </a:xfrm>
          <a:prstGeom prst="rect">
            <a:avLst/>
          </a:prstGeom>
          <a:noFill/>
        </p:spPr>
      </p:pic>
      <p:pic>
        <p:nvPicPr>
          <p:cNvPr id="3078" name="Picture 6" descr="http://im7-tub-ru.yandex.net/i?id=312430237-58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4293096"/>
            <a:ext cx="2337048" cy="2016224"/>
          </a:xfrm>
          <a:prstGeom prst="rect">
            <a:avLst/>
          </a:prstGeom>
          <a:noFill/>
        </p:spPr>
      </p:pic>
      <p:pic>
        <p:nvPicPr>
          <p:cNvPr id="3080" name="Picture 8" descr="http://im3-tub-ru.yandex.net/i?id=142599683-08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1988840"/>
            <a:ext cx="1114425" cy="1428750"/>
          </a:xfrm>
          <a:prstGeom prst="rect">
            <a:avLst/>
          </a:prstGeom>
          <a:noFill/>
        </p:spPr>
      </p:pic>
      <p:pic>
        <p:nvPicPr>
          <p:cNvPr id="3082" name="Picture 10" descr="http://im2-tub-ru.yandex.net/i?id=267597947-01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4149080"/>
            <a:ext cx="4104456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Ход мероприятия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Дети делятся на 2 команды, дают название «Снежинки» и «Льдинки», выбирают капитанов</a:t>
            </a:r>
          </a:p>
          <a:p>
            <a:r>
              <a:rPr lang="ru-RU" sz="2400" dirty="0" smtClean="0"/>
              <a:t>Затем проводится разминка перед соревнованиями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r>
              <a:rPr lang="ru-RU" sz="1600" dirty="0" smtClean="0"/>
              <a:t>Задания к конкурсу</a:t>
            </a:r>
          </a:p>
        </p:txBody>
      </p:sp>
      <p:pic>
        <p:nvPicPr>
          <p:cNvPr id="2050" name="Picture 2" descr="http://im3-tub-ru.yandex.net/i?id=15364756-2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221088"/>
            <a:ext cx="1285875" cy="1428750"/>
          </a:xfrm>
          <a:prstGeom prst="rect">
            <a:avLst/>
          </a:prstGeom>
          <a:noFill/>
        </p:spPr>
      </p:pic>
      <p:pic>
        <p:nvPicPr>
          <p:cNvPr id="2052" name="Picture 4" descr="http://im0-tub-ru.yandex.net/i?id=97234724-1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157192"/>
            <a:ext cx="2105025" cy="1428750"/>
          </a:xfrm>
          <a:prstGeom prst="rect">
            <a:avLst/>
          </a:prstGeom>
          <a:noFill/>
        </p:spPr>
      </p:pic>
      <p:pic>
        <p:nvPicPr>
          <p:cNvPr id="2054" name="Picture 6" descr="http://im7-tub-ru.yandex.net/i?id=106074392-21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3501008"/>
            <a:ext cx="952500" cy="1428750"/>
          </a:xfrm>
          <a:prstGeom prst="rect">
            <a:avLst/>
          </a:prstGeom>
          <a:noFill/>
        </p:spPr>
      </p:pic>
      <p:pic>
        <p:nvPicPr>
          <p:cNvPr id="4" name="Picture 2" descr="http://im2-tub-ru.yandex.net/i?id=530876691-23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212976"/>
            <a:ext cx="3168352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64807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Задания</a:t>
            </a:r>
            <a:endParaRPr lang="ru-RU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68863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Задание для команды «Снежинки»- назовите приметы осени, для «Льдинки»- назовите приметы зимы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А сейчас мы все превращаемся в снежинок и придумываем свой танец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Задание следующее «Найди ошибку в рассказе»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Игра « Перелетные и зимующие птицы»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Далее у нас конкурс капитанов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Представьте, что мы следопыты и идем по следу, конкурс «Чей это след»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И последние соревнование «Кто больше знает песен про зиму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А теперь самое </a:t>
            </a:r>
            <a:r>
              <a:rPr lang="ru-RU" sz="2400" smtClean="0"/>
              <a:t>главное- награждение </a:t>
            </a:r>
            <a:r>
              <a:rPr lang="ru-RU" sz="2400" dirty="0" smtClean="0"/>
              <a:t>команды победителей</a:t>
            </a:r>
          </a:p>
          <a:p>
            <a:pPr marL="457200" indent="-457200">
              <a:buFont typeface="+mj-lt"/>
              <a:buAutoNum type="arabicPeriod"/>
            </a:pP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159</TotalTime>
  <Words>240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Презентация Экологический КВН «Зима не лето в шубу одета» с использованием игровых технологий и технологий критического мышления </vt:lpstr>
      <vt:lpstr> задачи проекта</vt:lpstr>
      <vt:lpstr>Предварительная  работа </vt:lpstr>
      <vt:lpstr>Оборудование</vt:lpstr>
      <vt:lpstr>Ход мероприятия</vt:lpstr>
      <vt:lpstr>Задания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«Что нам нравится зимой»</dc:title>
  <dc:creator>Тамара</dc:creator>
  <cp:lastModifiedBy>Тамара</cp:lastModifiedBy>
  <cp:revision>36</cp:revision>
  <dcterms:created xsi:type="dcterms:W3CDTF">2013-02-04T18:28:26Z</dcterms:created>
  <dcterms:modified xsi:type="dcterms:W3CDTF">2013-02-10T12:25:08Z</dcterms:modified>
</cp:coreProperties>
</file>