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4000">
        <p14:reveal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4000">
        <p14:reveal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4000">
        <p14:reveal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4000">
        <p14:reveal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4000">
        <p14:reveal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4000">
        <p14:reveal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4000">
        <p14:reveal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4000">
        <p14:reveal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4000">
        <p14:reveal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4000">
        <p14:reveal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4000">
        <p14:reveal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3400" advClick="0" advTm="4000">
        <p14:reveal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ru-RU" dirty="0"/>
              <a:t>Подготовительный возраст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700808"/>
            <a:ext cx="7175351" cy="1793167"/>
          </a:xfrm>
        </p:spPr>
        <p:txBody>
          <a:bodyPr>
            <a:noAutofit/>
          </a:bodyPr>
          <a:lstStyle/>
          <a:p>
            <a:pPr marL="182880" indent="0" algn="ctr">
              <a:buNone/>
            </a:pPr>
            <a:r>
              <a:rPr lang="ru-RU" sz="4000" dirty="0"/>
              <a:t>«Путешествие по европейским странам – Франция, Германия,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ru-RU" sz="4000" dirty="0" smtClean="0"/>
              <a:t>Италия»</a:t>
            </a:r>
            <a:r>
              <a:rPr lang="ru-RU" sz="4000" dirty="0"/>
              <a:t/>
            </a:r>
            <a:br>
              <a:rPr lang="ru-RU" sz="4000" dirty="0"/>
            </a:b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73509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2000">
        <p14:reveal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lexandr\Desktop\Аттестация\Презинтация 1\Италия\milano_1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2637"/>
            <a:ext cx="4829009" cy="3126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Alexandr\Desktop\Аттестация\Презинтация 1\Италия\rome_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888" y="3129017"/>
            <a:ext cx="5567536" cy="3708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Alexandr\Desktop\Аттестация\Презинтация 1\Италия\venice_1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292198"/>
            <a:ext cx="3465019" cy="2547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Alexandr\Desktop\Аттестация\Презинтация 1\Италия\milano_19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3434856"/>
            <a:ext cx="3119828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67920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4000">
        <p14:reveal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pPr marL="0" indent="0" algn="l">
              <a:buNone/>
            </a:pPr>
            <a:r>
              <a:rPr lang="ru-RU" dirty="0" smtClean="0"/>
              <a:t>Пизанская башня</a:t>
            </a:r>
            <a:endParaRPr lang="ru-RU" dirty="0"/>
          </a:p>
        </p:txBody>
      </p:sp>
      <p:pic>
        <p:nvPicPr>
          <p:cNvPr id="10242" name="Picture 2" descr="C:\Users\Alexandr\Desktop\Аттестация\Презинтация 1\Италия\piza_tower_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3024336" cy="4370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Alexandr\Desktop\Аттестация\Презинтация 1\Италия\pizanskaya_bashnya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68602" y="1268760"/>
            <a:ext cx="3644126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Alexandr\Desktop\Аттестация\Презинтация 1\Италия\1326574435_bashnya-000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872" y="4005064"/>
            <a:ext cx="3545009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75178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4000">
        <p14:reveal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pPr marL="0" indent="0" algn="l">
              <a:buNone/>
            </a:pPr>
            <a:r>
              <a:rPr lang="ru-RU" dirty="0" smtClean="0"/>
              <a:t>Россия</a:t>
            </a:r>
            <a:endParaRPr lang="ru-RU" dirty="0"/>
          </a:p>
        </p:txBody>
      </p:sp>
      <p:pic>
        <p:nvPicPr>
          <p:cNvPr id="11266" name="Picture 2" descr="C:\Users\Alexandr\Desktop\Аттестация\Презинтация 1\Россия\3346719_large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196752"/>
            <a:ext cx="3275856" cy="4893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Alexandr\Desktop\Аттестация\Презинтация 1\Россия\prazd27_b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1196752"/>
            <a:ext cx="3624064" cy="2718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Alexandr\Desktop\Аттестация\Презинтация 1\Россия\90036705_RUSSKIY_NARODNUYY_KOSTYUM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912" y="4077072"/>
            <a:ext cx="3825742" cy="2546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72565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4000">
        <p14:reveal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15616" y="260648"/>
            <a:ext cx="6512511" cy="1143000"/>
          </a:xfrm>
        </p:spPr>
        <p:txBody>
          <a:bodyPr/>
          <a:lstStyle/>
          <a:p>
            <a:pPr marL="0" indent="0" algn="l">
              <a:buNone/>
            </a:pPr>
            <a:r>
              <a:rPr lang="ru-RU" dirty="0" smtClean="0"/>
              <a:t>Германия</a:t>
            </a:r>
            <a:endParaRPr lang="ru-RU" dirty="0"/>
          </a:p>
        </p:txBody>
      </p:sp>
      <p:pic>
        <p:nvPicPr>
          <p:cNvPr id="1026" name="Picture 2" descr="C:\Users\Alexandr\Desktop\Аттестация\Презинтация 1\Германия\6603c23b4435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772816"/>
            <a:ext cx="5094485" cy="3820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lexandr\Desktop\Аттестация\Презинтация 1\Германия\Tracht-2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008148" y="332656"/>
            <a:ext cx="2754305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962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4000">
        <p14:reveal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Alexandr\Desktop\Аттестация\Презинтация 1\Германия\16058199_1201430861_2516831i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0690" y="0"/>
            <a:ext cx="5001085" cy="3200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lexandr\Desktop\Аттестация\Презинтация 1\Германия\f5126673e55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200694"/>
            <a:ext cx="5224536" cy="3689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lexandr\Desktop\Аттестация\Презинтация 1\Германия\resimland-com-resimler-houses-in-germany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98438" y="0"/>
            <a:ext cx="4745562" cy="3284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Alexandr\Desktop\Аттестация\Презинтация 1\Германия\0917a3cf3bd3b9918be3e5bed22fc7b5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00315" y="3200694"/>
            <a:ext cx="4871204" cy="3657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73182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4000">
        <p14:reveal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lexandr\Desktop\Аттестация\Презинтация 1\Германия\1319354465_4715325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751997"/>
            <a:ext cx="4127114" cy="5401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07504" y="116632"/>
            <a:ext cx="4057055" cy="504056"/>
          </a:xfrm>
        </p:spPr>
        <p:txBody>
          <a:bodyPr/>
          <a:lstStyle/>
          <a:p>
            <a:r>
              <a:rPr lang="ru-RU" i="1" dirty="0"/>
              <a:t>Вольфганг Моцарт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995664" y="6098108"/>
            <a:ext cx="4041775" cy="639762"/>
          </a:xfrm>
        </p:spPr>
        <p:txBody>
          <a:bodyPr/>
          <a:lstStyle/>
          <a:p>
            <a:r>
              <a:rPr lang="ru-RU" i="1" dirty="0"/>
              <a:t>Людвиг </a:t>
            </a:r>
            <a:r>
              <a:rPr lang="ru-RU" i="1" dirty="0" err="1"/>
              <a:t>ван</a:t>
            </a:r>
            <a:r>
              <a:rPr lang="ru-RU" i="1" dirty="0"/>
              <a:t> Бетховен</a:t>
            </a:r>
          </a:p>
        </p:txBody>
      </p:sp>
      <p:pic>
        <p:nvPicPr>
          <p:cNvPr id="3075" name="Picture 3" descr="C:\Users\Alexandr\Desktop\Аттестация\Презинтация 1\Германия\beethoven_1-o88py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746994"/>
            <a:ext cx="3727777" cy="5374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4014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4000">
        <p14:reveal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lexandr\Desktop\Аттестация\Презинтация 1\Германия\Bremen-Stadtmusikanten-0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052736"/>
            <a:ext cx="3411662" cy="4548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lexandr\Desktop\Аттестация\Презинтация 1\Германия\x_cc801f2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66208" y="332773"/>
            <a:ext cx="4026164" cy="3019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Alexandr\Desktop\Аттестация\Презинтация 1\Германия\муз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48494" y="3717032"/>
            <a:ext cx="3939930" cy="2957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61215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4000">
        <p14:reveal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981" y="125760"/>
            <a:ext cx="6512511" cy="1143000"/>
          </a:xfrm>
        </p:spPr>
        <p:txBody>
          <a:bodyPr/>
          <a:lstStyle/>
          <a:p>
            <a:pPr marL="0" indent="0" algn="l">
              <a:buNone/>
            </a:pPr>
            <a:r>
              <a:rPr lang="ru-RU" dirty="0" smtClean="0"/>
              <a:t>Франция</a:t>
            </a:r>
            <a:endParaRPr lang="ru-RU" dirty="0"/>
          </a:p>
        </p:txBody>
      </p:sp>
      <p:pic>
        <p:nvPicPr>
          <p:cNvPr id="5129" name="Picture 9" descr="C:\Users\Alexandr\Desktop\Аттестация\Презинтация 1\Франция\SAM_1045-e135578036646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476672"/>
            <a:ext cx="4260686" cy="3195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009" y="3140968"/>
            <a:ext cx="4338991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57299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4000">
        <p14:reveal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lexandr\Desktop\Аттестация\Презинтация 1\Франция\69180204_2chnvh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8085" cy="3433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Alexandr\Desktop\Аттестация\Презинтация 1\Франция\1232372116_15863400.jpe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65916" y="1"/>
            <a:ext cx="4578084" cy="343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Alexandr\Desktop\Аттестация\Презинтация 1\Франция\0_17f5d_95001af9_XL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1298" y="3435998"/>
            <a:ext cx="4578086" cy="328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Alexandr\Desktop\Аттестация\Презинтация 1\Франция\72849168_1301545738_img8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8085" y="3433564"/>
            <a:ext cx="4565915" cy="3287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02148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4000">
        <p14:reveal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6512511" cy="1143000"/>
          </a:xfrm>
        </p:spPr>
        <p:txBody>
          <a:bodyPr/>
          <a:lstStyle/>
          <a:p>
            <a:pPr marL="0" indent="0" algn="l">
              <a:buNone/>
            </a:pPr>
            <a:r>
              <a:rPr lang="ru-RU" dirty="0" smtClean="0"/>
              <a:t>Эйфелева башня</a:t>
            </a:r>
            <a:endParaRPr lang="ru-RU" dirty="0"/>
          </a:p>
        </p:txBody>
      </p:sp>
      <p:pic>
        <p:nvPicPr>
          <p:cNvPr id="7170" name="Picture 2" descr="C:\Users\Alexandr\Desktop\Аттестация\Презинтация 1\Франция\771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346" y="1347529"/>
            <a:ext cx="2880320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Alexandr\Desktop\Аттестация\Презинтация 1\Франция\50916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3284984"/>
            <a:ext cx="4167329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Alexandr\Desktop\Аттестация\Презинтация 1\Франция\1352784109_1351061896_353792-1024x768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1340768"/>
            <a:ext cx="3684223" cy="2759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Alexandr\Desktop\Аттестация\Презинтация 1\Франция\i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4473116"/>
            <a:ext cx="2506579" cy="1879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2042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4000">
        <p14:reveal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3752"/>
            <a:ext cx="8229600" cy="854968"/>
          </a:xfrm>
        </p:spPr>
        <p:txBody>
          <a:bodyPr/>
          <a:lstStyle/>
          <a:p>
            <a:pPr marL="0" indent="0" algn="l">
              <a:buNone/>
            </a:pPr>
            <a:r>
              <a:rPr lang="ru-RU" dirty="0" smtClean="0"/>
              <a:t>Италия</a:t>
            </a:r>
            <a:endParaRPr lang="ru-RU" dirty="0"/>
          </a:p>
        </p:txBody>
      </p:sp>
      <p:pic>
        <p:nvPicPr>
          <p:cNvPr id="8194" name="Picture 2" descr="C:\Users\Alexandr\Desktop\Аттестация\Презинтация 1\Италия\0_92dc9_322e5606_L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491048"/>
            <a:ext cx="2883915" cy="4039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Alexandr\Desktop\Аттестация\Презинтация 1\Италия\65a230e0cd4d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2460" y="4214188"/>
            <a:ext cx="2631913" cy="2631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Alexandr\Desktop\Аттестация\Презинтация 1\Италия\i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50170" y="1098848"/>
            <a:ext cx="3836494" cy="2979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63527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4000">
        <p14:reveal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|2.1|1.6|1.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5|1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1.8|1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5|1.3|1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|1.9|2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.5|2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.4|1.4|1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3|1.4"/>
</p:tagLst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</TotalTime>
  <Words>25</Words>
  <Application>Microsoft Office PowerPoint</Application>
  <PresentationFormat>Экран (4:3)</PresentationFormat>
  <Paragraphs>10</Paragraphs>
  <Slides>12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Воздушный поток</vt:lpstr>
      <vt:lpstr>«Путешествие по европейским странам – Франция, Германия,  Италия» </vt:lpstr>
      <vt:lpstr>Германия</vt:lpstr>
      <vt:lpstr>Презентация PowerPoint</vt:lpstr>
      <vt:lpstr>Презентация PowerPoint</vt:lpstr>
      <vt:lpstr>Презентация PowerPoint</vt:lpstr>
      <vt:lpstr>Франция</vt:lpstr>
      <vt:lpstr>Презентация PowerPoint</vt:lpstr>
      <vt:lpstr>Эйфелева башня</vt:lpstr>
      <vt:lpstr>Италия</vt:lpstr>
      <vt:lpstr>Презентация PowerPoint</vt:lpstr>
      <vt:lpstr>Пизанская башня</vt:lpstr>
      <vt:lpstr>Россия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«Путешествие по европейским странам – Франция, Германия,  Италия» </dc:title>
  <dc:creator>Alexandr</dc:creator>
  <cp:lastModifiedBy>Alexandr</cp:lastModifiedBy>
  <cp:revision>15</cp:revision>
  <dcterms:created xsi:type="dcterms:W3CDTF">2013-09-16T09:28:16Z</dcterms:created>
  <dcterms:modified xsi:type="dcterms:W3CDTF">2013-09-16T12:05:38Z</dcterms:modified>
</cp:coreProperties>
</file>