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7896-7DF8-446F-B80A-C32C93C3316F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F56-7E98-4C45-AC7F-F1F97C094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7896-7DF8-446F-B80A-C32C93C3316F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F56-7E98-4C45-AC7F-F1F97C094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7896-7DF8-446F-B80A-C32C93C3316F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F56-7E98-4C45-AC7F-F1F97C094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7896-7DF8-446F-B80A-C32C93C3316F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F56-7E98-4C45-AC7F-F1F97C094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7896-7DF8-446F-B80A-C32C93C3316F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F56-7E98-4C45-AC7F-F1F97C094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7896-7DF8-446F-B80A-C32C93C3316F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F56-7E98-4C45-AC7F-F1F97C094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7896-7DF8-446F-B80A-C32C93C3316F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F56-7E98-4C45-AC7F-F1F97C094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7896-7DF8-446F-B80A-C32C93C3316F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F56-7E98-4C45-AC7F-F1F97C094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7896-7DF8-446F-B80A-C32C93C3316F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F56-7E98-4C45-AC7F-F1F97C094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7896-7DF8-446F-B80A-C32C93C3316F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F56-7E98-4C45-AC7F-F1F97C094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7896-7DF8-446F-B80A-C32C93C3316F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F56-7E98-4C45-AC7F-F1F97C094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A7896-7DF8-446F-B80A-C32C93C3316F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0FF56-7E98-4C45-AC7F-F1F97C094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4;&#1077;&#1085;&#1080;&#1089;\Downloads\&#1052;&#1072;&#1083;&#1077;&#1085;&#1100;&#1082;&#1072;&#1103;%20&#1089;&#1090;&#1088;&#1072;&#1085;&#1072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4100514" cy="3100408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Киселева Марина Викторовна</a:t>
            </a:r>
            <a:endParaRPr lang="ru-RU" sz="6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143380"/>
            <a:ext cx="8429684" cy="14954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инструктор по ФК МБДОУ № 2 второй квалификационной категории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54" y="5929330"/>
            <a:ext cx="314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Стаж работы 2 года 5 месяцев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78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214290"/>
            <a:ext cx="2893240" cy="3857652"/>
          </a:xfrm>
          <a:prstGeom prst="rect">
            <a:avLst/>
          </a:prstGeom>
        </p:spPr>
      </p:pic>
      <p:pic>
        <p:nvPicPr>
          <p:cNvPr id="10" name="Маленькая стра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4643446"/>
            <a:ext cx="8358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ww.net-aferisty.ru/85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28604"/>
            <a:ext cx="5134757" cy="37147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7"/>
            <a:ext cx="8429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Педагогическое кредо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«Пришла в детский сад – улыбнись на пороге, все, что отдашь, получишь обратно в итоге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500174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Девиз: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«Терпение и труд все перетрут!»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4572008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Принципы работы: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Добиваться поставленной цели. </a:t>
            </a:r>
          </a:p>
        </p:txBody>
      </p:sp>
      <p:pic>
        <p:nvPicPr>
          <p:cNvPr id="1026" name="Picture 2" descr="D:\Masina_Ucheba\Работа\МДОУ №2\Физинструктор\2012-2013 уч. год\Конкурс\Фото\Изображение 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142984"/>
            <a:ext cx="3714776" cy="2786082"/>
          </a:xfrm>
          <a:prstGeom prst="rect">
            <a:avLst/>
          </a:prstGeom>
          <a:noFill/>
        </p:spPr>
      </p:pic>
      <p:pic>
        <p:nvPicPr>
          <p:cNvPr id="1027" name="Picture 3" descr="D:\Masina_Ucheba\Работа\МДОУ №2\Физинструктор\2012-2013 уч. год\Конкурс\Фото\Сад\DSC051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000372"/>
            <a:ext cx="4044112" cy="307183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85728"/>
            <a:ext cx="6675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7200" b="1" u="sng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5" y="1643050"/>
            <a:ext cx="33575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0070C0"/>
                </a:solidFill>
              </a:rPr>
              <a:t>В 2006 году окончила с отличием педагогический колледж г. Златоуста. С 2006-2013 гг. училась в </a:t>
            </a:r>
            <a:r>
              <a:rPr lang="ru-RU" sz="2400" i="1" dirty="0" smtClean="0">
                <a:solidFill>
                  <a:srgbClr val="0070C0"/>
                </a:solidFill>
              </a:rPr>
              <a:t>Южно-Уральском государственном университете </a:t>
            </a:r>
            <a:r>
              <a:rPr lang="ru-RU" sz="2400" i="1" dirty="0">
                <a:solidFill>
                  <a:srgbClr val="0070C0"/>
                </a:solidFill>
              </a:rPr>
              <a:t>на факультете физической культуры и </a:t>
            </a:r>
            <a:r>
              <a:rPr lang="ru-RU" sz="2400" i="1" dirty="0" smtClean="0">
                <a:solidFill>
                  <a:srgbClr val="0070C0"/>
                </a:solidFill>
              </a:rPr>
              <a:t>спорта</a:t>
            </a:r>
            <a:endParaRPr lang="ru-RU" sz="2400" i="1" dirty="0">
              <a:solidFill>
                <a:srgbClr val="0070C0"/>
              </a:solidFill>
            </a:endParaRPr>
          </a:p>
        </p:txBody>
      </p:sp>
      <p:pic>
        <p:nvPicPr>
          <p:cNvPr id="15366" name="Picture 6" descr="http://www.tuvaonline.ru/uploads/posts/2012-09/1347327002_krasnodiplomnik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80901">
            <a:off x="4562621" y="2255854"/>
            <a:ext cx="3710278" cy="278608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2010 года и по сей день работаю в детском саду по профессии инструктор по физической культуре.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72066" y="3071810"/>
            <a:ext cx="35719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Ежедневно я провожу утреннюю гимнастику, каждый вид своей работы я заканчиваю дыхательными упражнениями. </a:t>
            </a:r>
          </a:p>
        </p:txBody>
      </p:sp>
      <p:pic>
        <p:nvPicPr>
          <p:cNvPr id="16386" name="Picture 2" descr="D:\Masina_Ucheba\Работа\МДОУ №2\Физинструктор\2012-2013 уч. год\Конкурс\Фото\IMG_63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57166"/>
            <a:ext cx="3334113" cy="2500330"/>
          </a:xfrm>
          <a:prstGeom prst="rect">
            <a:avLst/>
          </a:prstGeom>
          <a:noFill/>
        </p:spPr>
      </p:pic>
      <p:pic>
        <p:nvPicPr>
          <p:cNvPr id="16387" name="Picture 3" descr="D:\Masina_Ucheba\Работа\МДОУ №2\Физинструктор\2012-2013 уч. год\Конкурс\Фото\IMG_62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214686"/>
            <a:ext cx="4057767" cy="25717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9" y="2428869"/>
            <a:ext cx="285751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 детьми участвует во всех соревнованиях в рамках спартакиады «Малышок»</a:t>
            </a:r>
          </a:p>
          <a:p>
            <a:endParaRPr lang="ru-RU" dirty="0"/>
          </a:p>
        </p:txBody>
      </p:sp>
      <p:pic>
        <p:nvPicPr>
          <p:cNvPr id="17411" name="Picture 3" descr="D:\Masina_Ucheba\Работа\МДОУ №2\Физинструктор\2012-2013 уч. год\Конкурс\Фото\DSC05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2687465" cy="2214578"/>
          </a:xfrm>
          <a:prstGeom prst="rect">
            <a:avLst/>
          </a:prstGeom>
          <a:noFill/>
        </p:spPr>
      </p:pic>
      <p:pic>
        <p:nvPicPr>
          <p:cNvPr id="17412" name="Picture 4" descr="D:\Masina_Ucheba\Работа\МДОУ №2\Физинструктор\2012-2013 уч. год\Конкурс\Фото\IMG_69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72198" y="571480"/>
            <a:ext cx="2904337" cy="2071702"/>
          </a:xfrm>
          <a:prstGeom prst="rect">
            <a:avLst/>
          </a:prstGeom>
          <a:noFill/>
        </p:spPr>
      </p:pic>
      <p:pic>
        <p:nvPicPr>
          <p:cNvPr id="17413" name="Picture 5" descr="D:\Masina_Ucheba\Работа\МДОУ №2\Физинструктор\2012-2013 уч. год\Конкурс\Фото\IMG_69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786190"/>
            <a:ext cx="3571900" cy="2571768"/>
          </a:xfrm>
          <a:prstGeom prst="rect">
            <a:avLst/>
          </a:prstGeom>
          <a:noFill/>
        </p:spPr>
      </p:pic>
      <p:pic>
        <p:nvPicPr>
          <p:cNvPr id="17414" name="Picture 6" descr="D:\Masina_Ucheba\Работа\МДОУ №2\Физинструктор\2012-2013 уч. год\Конкурс\Фото\IMG_69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3643314"/>
            <a:ext cx="2938695" cy="25003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428604"/>
            <a:ext cx="81439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Большое внимание в детском саду уделяю профилактике и предупреждению развития плоскостопия. Цель – предупредить развитие плоскостопия у детей дошкольного возраста средствами физической культуры.</a:t>
            </a:r>
          </a:p>
          <a:p>
            <a:endParaRPr lang="ru-RU" dirty="0"/>
          </a:p>
        </p:txBody>
      </p:sp>
      <p:pic>
        <p:nvPicPr>
          <p:cNvPr id="18435" name="Picture 3" descr="D:\Masina_Ucheba\Работа\МДОУ №2\Физинструктор\2012-2013 уч. год\Конкурс\Фото\IMG_6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000240"/>
            <a:ext cx="2990540" cy="3987792"/>
          </a:xfrm>
          <a:prstGeom prst="rect">
            <a:avLst/>
          </a:prstGeom>
          <a:noFill/>
        </p:spPr>
      </p:pic>
      <p:pic>
        <p:nvPicPr>
          <p:cNvPr id="18436" name="Picture 4" descr="D:\Masina_Ucheba\Работа\МДОУ №2\Физинструктор\2012-2013 уч. год\Конкурс\Фото\Изображение 0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786058"/>
            <a:ext cx="4969344" cy="27146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2071678"/>
            <a:ext cx="29289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Свою непосредственно образовательную деятельность интегрирую с такими областями как: «Коммуникация», «Социализация», «Познание», «Здоровье», «Безопасность», «Музыка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9458" name="Picture 2" descr="D:\Masina_Ucheba\Работа\МДОУ №2\Физинструктор\2012-2013 уч. год\Конкурс\Фото\IMG_7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2994604" cy="3357586"/>
          </a:xfrm>
          <a:prstGeom prst="rect">
            <a:avLst/>
          </a:prstGeom>
          <a:noFill/>
        </p:spPr>
      </p:pic>
      <p:pic>
        <p:nvPicPr>
          <p:cNvPr id="19460" name="Picture 4" descr="D:\Masina_Ucheba\Работа\МДОУ №2\Физинструктор\2012-2013 уч. год\Конкурс\Фото\IMG_79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85728"/>
            <a:ext cx="2638889" cy="2285992"/>
          </a:xfrm>
          <a:prstGeom prst="rect">
            <a:avLst/>
          </a:prstGeom>
          <a:noFill/>
        </p:spPr>
      </p:pic>
      <p:pic>
        <p:nvPicPr>
          <p:cNvPr id="19462" name="Picture 6" descr="D:\Masina_Ucheba\Работа\МДОУ №2\Физинструктор\2012-2013 уч. год\Конкурс\Фото\Изображение 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429132"/>
            <a:ext cx="2867132" cy="216534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428604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счастлива, когда ребята каждый день с улыбкой на лице идут ко мне в зал.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то, к чему я так стремлюсь!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5852" y="4643446"/>
            <a:ext cx="3429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Думаю, что детям легко, весело и интересно со мной, поэтому я каждый день жду встречи с ними.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72198" y="3000372"/>
            <a:ext cx="2857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F0"/>
                </a:solidFill>
              </a:rPr>
              <a:t>Вот это то, к чему я так стремлюсь!</a:t>
            </a:r>
          </a:p>
        </p:txBody>
      </p:sp>
      <p:pic>
        <p:nvPicPr>
          <p:cNvPr id="20482" name="Picture 2" descr="http://www.crogus.ru/static/uploads/37bcf19b6ca263eef3be1dae568e62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357297"/>
            <a:ext cx="4857784" cy="32328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Помимо физкультуры активно знакомлюсь с профессией актрисы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D:\Masina_Ucheba\Работа\МДОУ №2\Физинструктор\2012-2013 уч. год\Конкурс\Фото\Роли\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928670"/>
            <a:ext cx="2681664" cy="2570160"/>
          </a:xfrm>
          <a:prstGeom prst="rect">
            <a:avLst/>
          </a:prstGeom>
          <a:noFill/>
        </p:spPr>
      </p:pic>
      <p:pic>
        <p:nvPicPr>
          <p:cNvPr id="21508" name="Picture 4" descr="D:\Masina_Ucheba\Работа\МДОУ №2\Физинструктор\2012-2013 уч. год\Конкурс\Фото\Роли\SP_A44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000240"/>
            <a:ext cx="2100223" cy="3786214"/>
          </a:xfrm>
          <a:prstGeom prst="rect">
            <a:avLst/>
          </a:prstGeom>
          <a:noFill/>
        </p:spPr>
      </p:pic>
      <p:pic>
        <p:nvPicPr>
          <p:cNvPr id="21509" name="Picture 5" descr="D:\Masina_Ucheba\Работа\МДОУ №2\Физинструктор\2012-2013 уч. год\Конкурс\Фото\Роли\SP_A479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94" y="1571612"/>
            <a:ext cx="2563583" cy="3786214"/>
          </a:xfrm>
          <a:prstGeom prst="rect">
            <a:avLst/>
          </a:prstGeom>
          <a:noFill/>
        </p:spPr>
      </p:pic>
      <p:pic>
        <p:nvPicPr>
          <p:cNvPr id="21510" name="Picture 6" descr="D:\Masina_Ucheba\Работа\МДОУ №2\Физинструктор\2012-2013 уч. год\Конкурс\Фото\Роли\SP_A46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3929066"/>
            <a:ext cx="3125413" cy="25003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252</Words>
  <Application>Microsoft Office PowerPoint</Application>
  <PresentationFormat>Экран (4:3)</PresentationFormat>
  <Paragraphs>18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Киселева Марина Викторовна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Киселева Марина Викторовна</dc:title>
  <dc:creator>Денис</dc:creator>
  <cp:lastModifiedBy>Денис</cp:lastModifiedBy>
  <cp:revision>19</cp:revision>
  <dcterms:created xsi:type="dcterms:W3CDTF">2012-12-17T02:57:39Z</dcterms:created>
  <dcterms:modified xsi:type="dcterms:W3CDTF">2012-12-26T08:18:46Z</dcterms:modified>
</cp:coreProperties>
</file>