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2C0E3-DF81-4B44-81EA-2C7622F3FA7C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A078-B278-4818-A6AE-F727BC4F5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65CC-3586-4207-935E-1F36D64CFBA3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8160-5D16-4240-9FF1-6E87B1E80999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E552-13BF-4271-8177-ADF17B5CB6CD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1474-6508-4FE2-8F7F-B1D5BDA63CDC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3A86-746C-4C76-BD07-C56C7E360EA9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14530D-00A1-4418-8F69-4C6E896E056F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746C-E798-4EA1-9491-6FB48F7DE896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08C2-9F25-44E0-8087-76FA74299DAC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DA-EC91-4216-BA8A-D17000DDB29B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636-957C-48B1-B0B4-75C6FEAAFD3D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69E3F0-3028-4188-A73E-55E8B7C39276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894A99-E51F-4D8A-AFE9-65E0A21A18B5}" type="datetime1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048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Спортивное развлечение для детей раннего возраста, ко Дню защитника Отечества.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Государственное бюджетное дошкольное образовательное учреждение детский сад №6 Приморского района г.Санкт - Петербург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732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38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 по физической культуре: Кудрявцева Анна Вячеславовна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Стоя, вокруг «солнышек» танцуют под песню «Улыбка»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8194" name="Picture 2" descr="C:\Users\Дмитрий\Desktop\Анна\все фото\23 февр. фото 2012\Ранний подг.2\IMG_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099" y="1052736"/>
            <a:ext cx="2976330" cy="223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07707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 конце развлечения, дети, запускают бумажные самолетики.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8195" name="Picture 3" descr="C:\Users\Дмитрий\Desktop\Анна\все фото\23 февр. фото 2012\Ранний подг.2\IMG_1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131840" cy="2348880"/>
          </a:xfrm>
          <a:prstGeom prst="rect">
            <a:avLst/>
          </a:prstGeom>
          <a:noFill/>
        </p:spPr>
      </p:pic>
      <p:pic>
        <p:nvPicPr>
          <p:cNvPr id="8196" name="Picture 4" descr="C:\Users\Дмитрий\Desktop\Анна\все фото\23 февр. фото 2012\Ранний подг.2\IMG_1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059832" cy="229487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0608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libri" pitchFamily="34" charset="0"/>
              </a:rPr>
              <a:t>Спасибо за внимание.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Цели и задачи</a:t>
            </a:r>
            <a:r>
              <a:rPr lang="ru-RU" sz="2400" dirty="0" smtClean="0">
                <a:latin typeface="Calibri" pitchFamily="34" charset="0"/>
              </a:rPr>
              <a:t>: способствовать формированию первоначальных знаний о технике различного вида назначения, содействовать развитию памяти, мышления, координации движений, ориентировки в пространстве, формировать двигательные умения и навыки в упражнениях с флажками, с кубиками, с колечками. Способствовать развитию чувства ритма.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 колеса,</a:t>
            </a:r>
          </a:p>
          <a:p>
            <a:r>
              <a:rPr lang="ru-RU" dirty="0" smtClean="0"/>
              <a:t>Резиновые шины,</a:t>
            </a:r>
          </a:p>
          <a:p>
            <a:r>
              <a:rPr lang="ru-RU" dirty="0" smtClean="0"/>
              <a:t>Мотор и тормоза</a:t>
            </a:r>
          </a:p>
          <a:p>
            <a:r>
              <a:rPr lang="ru-RU" dirty="0" smtClean="0"/>
              <a:t>И что это…  (машина)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Спрашиваем детей, какие они знают машины.</a:t>
            </a:r>
            <a:endParaRPr lang="ru-RU" dirty="0"/>
          </a:p>
        </p:txBody>
      </p:sp>
      <p:pic>
        <p:nvPicPr>
          <p:cNvPr id="1026" name="Picture 2" descr="C:\Users\Дмитрий\Desktop\Анна\все фото\23 февр. фото 2012\Ранний подг.2\IMG_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851920" cy="28889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3356992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Ведущий показывает ребятам картинки с изображением пассажирского транспорта, строительных машин, военной техники и одновременно называет людей, которые ими управляют.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расскажем в какие игрушки мы играем в детском саду.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7647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Пальчиковая гимнастика.</a:t>
            </a:r>
            <a:endParaRPr lang="ru-RU" sz="2000" b="1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844824"/>
          <a:ext cx="7776864" cy="3626728"/>
        </p:xfrm>
        <a:graphic>
          <a:graphicData uri="http://schemas.openxmlformats.org/drawingml/2006/table">
            <a:tbl>
              <a:tblPr firstRow="1" bandRow="1">
                <a:solidFill>
                  <a:schemeClr val="accent3">
                    <a:lumMod val="75000"/>
                  </a:schemeClr>
                </a:solidFill>
                <a:tableStyleId>{7DF18680-E054-41AD-8BC1-D1AEF772440D}</a:tableStyleId>
              </a:tblPr>
              <a:tblGrid>
                <a:gridCol w="3888432"/>
                <a:gridCol w="3888432"/>
              </a:tblGrid>
              <a:tr h="36267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Есть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игрушки у меня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Паровоз и два коня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Серебристый самолет,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Три ракеты, вездеход,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Самосвал, подъемный кран – настоящий великан.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Сколько вместе?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Как узнать?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Помогите сосчитать.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(В.Волина)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Дети хлопают в ладоши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Загибают пальчики</a:t>
                      </a:r>
                    </a:p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Поднимают руки вверх</a:t>
                      </a:r>
                    </a:p>
                    <a:p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Хлопают в ладоши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Игры в разноцветные машинки.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1.Дети под музыку, с разноцветными колечками в руках, выполняют общеразвивающие упражнения.</a:t>
            </a:r>
            <a:endParaRPr lang="ru-RU" dirty="0"/>
          </a:p>
        </p:txBody>
      </p:sp>
      <p:pic>
        <p:nvPicPr>
          <p:cNvPr id="3074" name="Picture 2" descr="C:\Users\Дмитрий\Desktop\Анна\все фото\23 февр. фото 2012\Ранний подг.2\IMG_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3672408" cy="2754306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Анна\все фото\23 февр. фото 2012\Ранний подг.2\IMG_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744416" cy="28083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2.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Calibri" pitchFamily="34" charset="0"/>
              </a:rPr>
              <a:t>Игра « Цветные автомобили»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908720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</a:rPr>
              <a:t>(перед игрой вспоминаем цвета)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Когда ведущий поднимает колечко красного цвета. Дети имеющие в руках «руль» красного цвета «выезжают» на дорожку. Когда красное колечко опускается, едут в «гараж» (садятся на скамейку). Ведущий поднимает поочередно колечки других цветов. В конце игры поднимаются все колечки и все «машинки» выезжают на дорожку.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098" name="Picture 2" descr="C:\Users\Дмитрий\Desktop\Анна\все фото\23 февр. фото 2012\Ранний подг.2\IMG_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240360" cy="2376264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Анна\все фото\23 февр. фото 2012\Ранний подг.2\IMG_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251853" cy="237626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3. Игра «Погрузка машины».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687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По спортивному залу разложены разноцветные кубики. По сигналу, «начали погрузку», дети берут по одному кубику и складывают их в кузов игрушечного грузовика. Загрузив машину, берут «рули» и двигаются за преподавателем, который везет грузовик.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122" name="Picture 2" descr="C:\Users\Дмитрий\Desktop\Анна\все фото\23 февр. фото 2012\Ранний подг.2\IMG_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65612"/>
            <a:ext cx="3528392" cy="2646294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Анна\все фото\23 февр. фото 2012\Ранний подг.2\IMG_1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563888" cy="26729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Вот стальная птица,</a:t>
            </a:r>
          </a:p>
          <a:p>
            <a:r>
              <a:rPr lang="ru-RU" dirty="0" smtClean="0">
                <a:latin typeface="Calibri" pitchFamily="34" charset="0"/>
              </a:rPr>
              <a:t>В небеса стремится,</a:t>
            </a:r>
          </a:p>
          <a:p>
            <a:r>
              <a:rPr lang="ru-RU" dirty="0" smtClean="0">
                <a:latin typeface="Calibri" pitchFamily="34" charset="0"/>
              </a:rPr>
              <a:t>А ведет ее пилот,</a:t>
            </a:r>
          </a:p>
          <a:p>
            <a:r>
              <a:rPr lang="ru-RU" dirty="0" smtClean="0">
                <a:latin typeface="Calibri" pitchFamily="34" charset="0"/>
              </a:rPr>
              <a:t>Что за птица…         (самолет)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48880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Игра «Самолеты».</a:t>
            </a:r>
          </a:p>
          <a:p>
            <a:r>
              <a:rPr lang="ru-RU" dirty="0" smtClean="0">
                <a:latin typeface="Calibri" pitchFamily="34" charset="0"/>
              </a:rPr>
              <a:t>В руках у детей флажки.</a:t>
            </a:r>
          </a:p>
          <a:p>
            <a:r>
              <a:rPr lang="ru-RU" dirty="0" smtClean="0">
                <a:latin typeface="Calibri" pitchFamily="34" charset="0"/>
              </a:rPr>
              <a:t>По команде: «Самолеты на аэродроме» – дети, врассыпную по залу, садятся на корточки.</a:t>
            </a:r>
          </a:p>
          <a:p>
            <a:r>
              <a:rPr lang="ru-RU" dirty="0" smtClean="0">
                <a:latin typeface="Calibri" pitchFamily="34" charset="0"/>
              </a:rPr>
              <a:t>По команде: «Буль-буль-буль» – поднимают флажки вверх и вниз.</a:t>
            </a:r>
          </a:p>
          <a:p>
            <a:r>
              <a:rPr lang="ru-RU" dirty="0" smtClean="0">
                <a:latin typeface="Calibri" pitchFamily="34" charset="0"/>
              </a:rPr>
              <a:t>По команде: «Расправить крылья» - встают, руки в стороны.</a:t>
            </a:r>
          </a:p>
          <a:p>
            <a:r>
              <a:rPr lang="ru-RU" dirty="0" smtClean="0">
                <a:latin typeface="Calibri" pitchFamily="34" charset="0"/>
              </a:rPr>
              <a:t>По команде: «Проверка колес (шасси)» – топают ногами.</a:t>
            </a:r>
          </a:p>
          <a:p>
            <a:r>
              <a:rPr lang="ru-RU" dirty="0" smtClean="0">
                <a:latin typeface="Calibri" pitchFamily="34" charset="0"/>
              </a:rPr>
              <a:t>На вопрос: «Самолеты готовы? – отвечают: «Да!»</a:t>
            </a:r>
          </a:p>
          <a:p>
            <a:r>
              <a:rPr lang="ru-RU" dirty="0" smtClean="0">
                <a:latin typeface="Calibri" pitchFamily="34" charset="0"/>
              </a:rPr>
              <a:t>По команде: «Полетели!» – «летают» по залу, расправить «крылья».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146" name="Picture 2" descr="C:\Users\Дмитрий\Desktop\Анна\все фото\23 февр. фото 2012\Ранний подг.2\IMG_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3011827" cy="2258870"/>
          </a:xfrm>
          <a:prstGeom prst="rect">
            <a:avLst/>
          </a:prstGeom>
          <a:noFill/>
        </p:spPr>
      </p:pic>
      <p:pic>
        <p:nvPicPr>
          <p:cNvPr id="6148" name="Picture 4" descr="C:\Users\Дмитрий\Desktop\Анна\все фото\23 февр. фото 2012\Ранний подг.2\IMG_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987824" cy="224086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Игра «Выложи солнышко»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 выкладывают «лучики» солнышка вокруг обруча.</a:t>
            </a:r>
            <a:endParaRPr lang="ru-RU" dirty="0"/>
          </a:p>
        </p:txBody>
      </p:sp>
      <p:pic>
        <p:nvPicPr>
          <p:cNvPr id="7170" name="Picture 2" descr="C:\Users\Дмитрий\Desktop\Анна\все фото\23 февр. фото 2012\Ранний подг.2\IMG_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2780928"/>
            <a:ext cx="3755909" cy="2672916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Анна\все фото\23 февр. фото 2012\Ранний подг.2\IMG_1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60234"/>
            <a:ext cx="3779912" cy="269361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</TotalTime>
  <Words>503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21</cp:revision>
  <dcterms:created xsi:type="dcterms:W3CDTF">2013-01-03T15:19:02Z</dcterms:created>
  <dcterms:modified xsi:type="dcterms:W3CDTF">2013-01-04T20:43:34Z</dcterms:modified>
</cp:coreProperties>
</file>