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5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7C2E813-34D9-48B5-9CB0-3698ACF623B2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D6F54C-B1AD-45E4-95C0-8AEDF88A5B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84784"/>
            <a:ext cx="6400800" cy="4320480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Советы</a:t>
            </a:r>
            <a:br>
              <a:rPr lang="ru-RU" sz="6600" i="1" dirty="0" smtClean="0"/>
            </a:br>
            <a:r>
              <a:rPr lang="ru-RU" sz="6600" i="1" dirty="0" smtClean="0"/>
              <a:t>родителям</a:t>
            </a:r>
            <a:br>
              <a:rPr lang="ru-RU" sz="6600" i="1" dirty="0" smtClean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2000" i="1" dirty="0" smtClean="0"/>
              <a:t>Высказывания  великих людей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12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oman\Рабочий стол\наташа\фото 9 группа\средняя  группа\1 сентября 2013-2014\DSCF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20" y="1196752"/>
            <a:ext cx="2365992" cy="1774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8600" y="148478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Всю жизнь учись, всю жизнь расти, чтоб детям истину нести.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2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Жан Жак РУССО.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                      французский писатель и философ-просветитель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Знаете ли, какой самый верный способ сделать вашего ребенка несчастным,— это приучить его не встречать ни в чем отказа.                                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1728191" cy="22940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4298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Если вы уступите ребенку, он сделается вашим повелителем; и для того, чтобы заставить его повиноваться, вам придется ежеминутно договариваться с ним.</a:t>
            </a:r>
          </a:p>
          <a:p>
            <a:r>
              <a:rPr lang="ru-RU" sz="3600" dirty="0" smtClean="0">
                <a:latin typeface="Monotype Corsiva" pitchFamily="66" charset="0"/>
              </a:rPr>
              <a:t>                                               Руссо Ж.-Ж.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3897"/>
            <a:ext cx="1386154" cy="1663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7" y="1628800"/>
            <a:ext cx="70021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Многие беды имеют своими корнями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как раз то, что человека с детства не учат управлять своими желаниями, не учат правильно относиться к понятиям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можно, надо, нельзя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***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Если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люди говорят плохое о твоих детях — это значит, они говорят плохое о тебе.</a:t>
            </a:r>
          </a:p>
          <a:p>
            <a:pPr algn="r"/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444134"/>
            <a:ext cx="3957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Сухомлинский  В.А., педагог и психолог 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Наши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— это наша старость. Правильное воспитание — это наша счастливая старость, плохое воспитание — это наше будущее горе, это наши слезы, это наша вина перед другими людьми, перед всей страной.</a:t>
            </a: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Макаренко А. С.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6433"/>
            <a:ext cx="142875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3776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Антон Семенович Макаренко - выдающийся педагог и писатель.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dirty="0" smtClean="0">
              <a:latin typeface="Monotype Corsiva" pitchFamily="66" charset="0"/>
            </a:endParaRPr>
          </a:p>
          <a:p>
            <a:pPr algn="r"/>
            <a:endParaRPr lang="ru-RU" sz="3600" dirty="0">
              <a:latin typeface="Monotype Corsiva" pitchFamily="66" charset="0"/>
            </a:endParaRPr>
          </a:p>
          <a:p>
            <a:pPr algn="r"/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Детей не отпугнешь суровостью, они не переносят только лжи.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845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Лев Николаевич Толстой -широко известный русский писатель и мыслитель.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1424"/>
            <a:ext cx="1656184" cy="22380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74674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  <a:p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Никогда не обещайте ребенку, чего нельзя выполнить, и никогда не обманывайте его.</a:t>
            </a:r>
          </a:p>
          <a:p>
            <a:pPr algn="r"/>
            <a:r>
              <a:rPr lang="ru-RU" sz="3600" dirty="0" smtClean="0">
                <a:latin typeface="Monotype Corsiva" pitchFamily="66" charset="0"/>
              </a:rPr>
              <a:t>Ушинский К. Д.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1368152" cy="18323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4797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Константи́н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Дми́триевич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Уши́нский</a:t>
            </a:r>
            <a:r>
              <a:rPr lang="ru-RU" sz="2400" dirty="0" smtClean="0">
                <a:latin typeface="Monotype Corsiva" pitchFamily="66" charset="0"/>
              </a:rPr>
              <a:t>  — русский педагог, основоположник научной педагогики в России.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241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Советы родителям  Высказывания  великих людей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  Высказывания  великих людей </dc:title>
  <dc:creator>Пользователь</dc:creator>
  <cp:lastModifiedBy>Пользователь</cp:lastModifiedBy>
  <cp:revision>7</cp:revision>
  <dcterms:created xsi:type="dcterms:W3CDTF">2013-11-06T08:34:54Z</dcterms:created>
  <dcterms:modified xsi:type="dcterms:W3CDTF">2013-11-10T02:26:25Z</dcterms:modified>
</cp:coreProperties>
</file>