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7" r:id="rId7"/>
    <p:sldId id="264" r:id="rId8"/>
    <p:sldId id="265" r:id="rId9"/>
    <p:sldId id="266" r:id="rId10"/>
    <p:sldId id="258" r:id="rId11"/>
    <p:sldId id="268" r:id="rId12"/>
    <p:sldId id="27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78EF1-BDCF-4704-9A4C-27B7ED05A15E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EA84-C26A-44E1-A3E8-A678CEC012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7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6E729-C486-4CE3-8A2E-5EF6FCEBE096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C40C-C06B-4AB0-A08C-340CD41C3C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CAF40-A044-4F1D-B87E-715C0861A3EC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A4D5F-9C6A-4A4E-82C9-40C96E5222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9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C8160-27FC-4F7F-AF83-1F7625CB401E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04FF3-3422-4996-BE6C-C44C7CFD4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2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E9983-C98D-4671-BC1A-622D266D8C0C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EA5BF-7353-45D0-A92D-22101261BD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F7DA1-7406-4C2D-9B37-782AE4C841C9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C0C2E-4803-4421-BCFE-5DE49D3120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FE46F-6AC0-4F7E-BD20-12324EE5543B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46463-F9A3-4EA9-B529-5C5DFFB209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3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AB043-42FE-4983-B91C-5D5C43E3146C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84BE-0678-4BB4-924F-4C3ACE66F1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9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76FDD-25EF-4403-BB1A-ED38CC358C74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D2CB4-3A5A-4910-AD15-50153D8B79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3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F38E-428E-4E9D-AB8E-F8500A8C9EDB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5243-6AE3-4F5A-A1DD-24E485B80C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3C095-5DC3-4E3B-B309-282CD85F097A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F5E9-0701-4065-8C13-0A4BEE9357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BD9276-3157-45AD-A6EE-6977E16003AA}" type="datetimeFigureOut">
              <a:rPr lang="ru-RU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A41444A-7E65-4333-9F56-38979A17F3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05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1600" b="1" smtClean="0"/>
              <a:t>Государственное бюджетное дошкольное образовательное учреждение детский сад № 69 общеразвивающего  вида с приоритетным осуществлением деятельности по физическому развитию детей Красносельского района Санкт-Петербурга</a:t>
            </a:r>
          </a:p>
        </p:txBody>
      </p:sp>
      <p:sp>
        <p:nvSpPr>
          <p:cNvPr id="2052" name="Содержимое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Целевая прогулка летом</a:t>
            </a:r>
          </a:p>
          <a:p>
            <a:pPr algn="ctr">
              <a:buFont typeface="Arial" charset="0"/>
              <a:buNone/>
            </a:pPr>
            <a:r>
              <a:rPr lang="ru-RU" sz="4400" smtClean="0">
                <a:solidFill>
                  <a:srgbClr val="0000FF"/>
                </a:solidFill>
              </a:rPr>
              <a:t>«Тайны водоёма»</a:t>
            </a:r>
          </a:p>
          <a:p>
            <a:pPr algn="ctr">
              <a:buFont typeface="Arial" charset="0"/>
              <a:buNone/>
            </a:pPr>
            <a:endParaRPr lang="ru-RU" sz="440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1800" b="1" smtClean="0"/>
              <a:t>Подготовили и провели</a:t>
            </a:r>
          </a:p>
          <a:p>
            <a:pPr algn="ctr">
              <a:buFont typeface="Arial" charset="0"/>
              <a:buNone/>
            </a:pPr>
            <a:r>
              <a:rPr lang="ru-RU" sz="1800" b="1" smtClean="0"/>
              <a:t>Воспитатели подготовительной группы №4:</a:t>
            </a:r>
          </a:p>
          <a:p>
            <a:pPr algn="ctr">
              <a:buFont typeface="Arial" charset="0"/>
              <a:buNone/>
            </a:pPr>
            <a:r>
              <a:rPr lang="ru-RU" sz="1800" b="1" smtClean="0"/>
              <a:t>Александрова Елена Владимировна,</a:t>
            </a:r>
          </a:p>
          <a:p>
            <a:pPr algn="ctr">
              <a:buFont typeface="Arial" charset="0"/>
              <a:buNone/>
            </a:pPr>
            <a:r>
              <a:rPr lang="ru-RU" sz="1800" b="1" smtClean="0"/>
              <a:t>Тронь Лариса Павловна.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126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6615113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                     Вот мы и пришли на залив.</a:t>
            </a:r>
          </a:p>
        </p:txBody>
      </p:sp>
      <p:pic>
        <p:nvPicPr>
          <p:cNvPr id="11268" name="Содержимое 6" descr="IMG_3830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428750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229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313" y="285750"/>
            <a:ext cx="5257800" cy="1131888"/>
          </a:xfrm>
        </p:spPr>
        <p:txBody>
          <a:bodyPr/>
          <a:lstStyle/>
          <a:p>
            <a:pPr eaLnBrk="1" hangingPunct="1"/>
            <a:r>
              <a:rPr lang="ru-RU" sz="1800" b="1" smtClean="0"/>
              <a:t>Давайте, дошколята, природу охранять!</a:t>
            </a:r>
            <a:br>
              <a:rPr lang="ru-RU" sz="1800" b="1" smtClean="0"/>
            </a:br>
            <a:r>
              <a:rPr lang="ru-RU" sz="1800" b="1" smtClean="0"/>
              <a:t> О ней ни на минуту не надо забывать.</a:t>
            </a:r>
            <a:br>
              <a:rPr lang="ru-RU" sz="1800" b="1" smtClean="0"/>
            </a:br>
            <a:r>
              <a:rPr lang="ru-RU" sz="1800" b="1" smtClean="0"/>
              <a:t> Ведь цветы, леса, поля и речки,</a:t>
            </a:r>
            <a:br>
              <a:rPr lang="ru-RU" sz="1800" b="1" smtClean="0"/>
            </a:br>
            <a:r>
              <a:rPr lang="ru-RU" sz="1800" b="1" smtClean="0"/>
              <a:t> Это все для нас навечно!</a:t>
            </a:r>
          </a:p>
        </p:txBody>
      </p:sp>
      <p:pic>
        <p:nvPicPr>
          <p:cNvPr id="12292" name="Содержимое 6" descr="IMG_3821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3286125"/>
            <a:ext cx="4132263" cy="3098800"/>
          </a:xfrm>
        </p:spPr>
      </p:pic>
      <p:pic>
        <p:nvPicPr>
          <p:cNvPr id="12293" name="Рисунок 7" descr="IMG_38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 descr="IMG_385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14500"/>
            <a:ext cx="32861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3318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7086600" cy="1143000"/>
          </a:xfrm>
        </p:spPr>
        <p:txBody>
          <a:bodyPr/>
          <a:lstStyle/>
          <a:p>
            <a:r>
              <a:rPr lang="ru-RU" sz="2400" b="1" smtClean="0"/>
              <a:t>Давайте подойдем к заливу. Посмотрите, какая гладь на воде. Как вы думаете, почему нет волн? </a:t>
            </a:r>
          </a:p>
        </p:txBody>
      </p:sp>
      <p:pic>
        <p:nvPicPr>
          <p:cNvPr id="13316" name="Содержимое 12" descr="IMG_3842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071688"/>
            <a:ext cx="4160837" cy="3286125"/>
          </a:xfrm>
        </p:spPr>
      </p:pic>
      <p:pic>
        <p:nvPicPr>
          <p:cNvPr id="13317" name="Рисунок 13" descr="IMG_38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421481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4341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285750"/>
            <a:ext cx="6643688" cy="1131888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Проводили разные эксперименты. Например: бросить в воду большой камень и маленький, сравнить звук всплеска. </a:t>
            </a:r>
          </a:p>
        </p:txBody>
      </p:sp>
      <p:pic>
        <p:nvPicPr>
          <p:cNvPr id="14340" name="Содержимое 6" descr="IMG_3806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714500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5366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285750"/>
            <a:ext cx="6072188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Проводили опыты с песком. Рассматривали песчинки и различные камешки через лупу.</a:t>
            </a:r>
          </a:p>
        </p:txBody>
      </p:sp>
      <p:pic>
        <p:nvPicPr>
          <p:cNvPr id="15364" name="Содержимое 6" descr="IMG_3834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25"/>
            <a:ext cx="4414838" cy="3311525"/>
          </a:xfrm>
        </p:spPr>
      </p:pic>
      <p:pic>
        <p:nvPicPr>
          <p:cNvPr id="15365" name="Рисунок 7" descr="IMG_38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4000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638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313" y="285750"/>
            <a:ext cx="5500687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Рассматривали улитку.</a:t>
            </a:r>
          </a:p>
        </p:txBody>
      </p:sp>
      <p:pic>
        <p:nvPicPr>
          <p:cNvPr id="16388" name="Содержимое 9" descr="IMG_3838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214438"/>
            <a:ext cx="603408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741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0" y="285750"/>
            <a:ext cx="5715000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       Покормили уток с утятами.</a:t>
            </a:r>
          </a:p>
        </p:txBody>
      </p:sp>
      <p:pic>
        <p:nvPicPr>
          <p:cNvPr id="17412" name="Содержимое 6" descr="IMG_3811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571625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843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500" y="285750"/>
            <a:ext cx="5072063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     Рассматривали мальков рыб.</a:t>
            </a:r>
          </a:p>
        </p:txBody>
      </p:sp>
      <p:pic>
        <p:nvPicPr>
          <p:cNvPr id="18436" name="Содержимое 6" descr="IMG_3814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643063"/>
            <a:ext cx="603408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9462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6715125" cy="1131888"/>
          </a:xfrm>
        </p:spPr>
        <p:txBody>
          <a:bodyPr/>
          <a:lstStyle/>
          <a:p>
            <a:pPr eaLnBrk="1" hangingPunct="1"/>
            <a:r>
              <a:rPr lang="ru-RU" sz="2400" b="1" smtClean="0"/>
              <a:t>Наблюдали за рыбаками. Вспомнили названия рыб, которые водятся на нашем водоёме.</a:t>
            </a:r>
          </a:p>
        </p:txBody>
      </p:sp>
      <p:pic>
        <p:nvPicPr>
          <p:cNvPr id="19460" name="Содержимое 6" descr="IMG_3859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4000500" cy="3214687"/>
          </a:xfrm>
        </p:spPr>
      </p:pic>
      <p:pic>
        <p:nvPicPr>
          <p:cNvPr id="19461" name="Рисунок 7" descr="IMG_38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40957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048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7572375" cy="2000250"/>
          </a:xfrm>
        </p:spPr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А вы ходите на рыбалку? Умеете рыбу ловить? Сейчас проверим. </a:t>
            </a:r>
            <a:br>
              <a:rPr lang="ru-RU" sz="2000" b="1" smtClean="0"/>
            </a:br>
            <a:r>
              <a:rPr lang="ru-RU" sz="2000" b="1" smtClean="0"/>
              <a:t> </a:t>
            </a:r>
            <a:r>
              <a:rPr lang="ru-RU" sz="2000" b="1" u="sng" smtClean="0"/>
              <a:t>Игра "Рыбак и рыбки"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Дети выстраиваются по кругу, ведущий - Рыбак вращает скакалкой и ловит рыбок. Дети через нее прыгают. Тот, кто коснется скакалки, отходит в сторону - рыбка поймана. 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pic>
        <p:nvPicPr>
          <p:cNvPr id="20484" name="Содержимое 6" descr="IMG_3890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428875"/>
            <a:ext cx="5367338" cy="402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3078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911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smtClean="0"/>
              <a:t>Пешие прогулки - один из важнейших организованных видов двигательной деятельности, в ходе которой не только решаются оздоровительные задачи, совершенствуются двигательные навыки и физические качества детей, но и воспитывается любовь, бережное отношение к природе родного города, края, удовлетворяются познавательные потребности, развивается наблюдательность, формируются основы экологической культуры. Особенно большие возможности для наблюдений во время пеших прогулок летом, когда цветут растения, много насекомых и птиц. Естественные природные условия оказывают также неоценимое закаливающее воздействие на детский организм. </a:t>
            </a:r>
          </a:p>
        </p:txBody>
      </p:sp>
      <p:sp>
        <p:nvSpPr>
          <p:cNvPr id="307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857250"/>
          </a:xfrm>
        </p:spPr>
        <p:txBody>
          <a:bodyPr/>
          <a:lstStyle/>
          <a:p>
            <a:r>
              <a:rPr lang="ru-RU" b="1" smtClean="0"/>
              <a:t>Актуальность: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1512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38" y="285750"/>
            <a:ext cx="6215062" cy="1131888"/>
          </a:xfrm>
        </p:spPr>
        <p:txBody>
          <a:bodyPr/>
          <a:lstStyle/>
          <a:p>
            <a:pPr eaLnBrk="1" hangingPunct="1"/>
            <a:r>
              <a:rPr lang="ru-RU" sz="2400" b="1" smtClean="0"/>
              <a:t>-Побегали мы, поиграли. Немножко устали. Давайте отдохнем на полянке. Посмотрите, какие цветы здесь распустились?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1508" name="Содержимое 6" descr="IMG_3864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3571875" cy="2552700"/>
          </a:xfrm>
        </p:spPr>
      </p:pic>
      <p:pic>
        <p:nvPicPr>
          <p:cNvPr id="21509" name="Рисунок 7" descr="IMG_38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8" descr="IMG_386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71938"/>
            <a:ext cx="364331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 descr="IMG_387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00500"/>
            <a:ext cx="3762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253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285750"/>
            <a:ext cx="6357937" cy="1131888"/>
          </a:xfrm>
        </p:spPr>
        <p:txBody>
          <a:bodyPr/>
          <a:lstStyle/>
          <a:p>
            <a:pPr eaLnBrk="1" hangingPunct="1"/>
            <a:r>
              <a:rPr lang="ru-RU" sz="2400" b="1" smtClean="0"/>
              <a:t>Свои знания о флоре и фауне водоёма закрепили с помощью рассматривания энциклопедий.</a:t>
            </a:r>
          </a:p>
        </p:txBody>
      </p:sp>
      <p:pic>
        <p:nvPicPr>
          <p:cNvPr id="22532" name="Содержимое 6" descr="IMG_3878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714500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355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285750"/>
            <a:ext cx="6000750" cy="1131888"/>
          </a:xfrm>
        </p:spPr>
        <p:txBody>
          <a:bodyPr/>
          <a:lstStyle/>
          <a:p>
            <a:pPr eaLnBrk="1" hangingPunct="1"/>
            <a:r>
              <a:rPr lang="ru-RU" sz="2800" b="1" smtClean="0"/>
              <a:t>Собрали коллекцию камней для уголка экспериментирования.</a:t>
            </a:r>
          </a:p>
        </p:txBody>
      </p:sp>
      <p:pic>
        <p:nvPicPr>
          <p:cNvPr id="23556" name="Содержимое 6" descr="IMG_3910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3843338" cy="2882900"/>
          </a:xfrm>
        </p:spPr>
      </p:pic>
      <p:pic>
        <p:nvPicPr>
          <p:cNvPr id="23557" name="Рисунок 7" descr="IMG_39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3573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8" descr="IMG_39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7187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24581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Содержимое 6" descr="IMG_3830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285875"/>
            <a:ext cx="6035675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771530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410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  В естественных условиях познакомить детей с флорой и фауной Финского залива.</a:t>
            </a:r>
          </a:p>
        </p:txBody>
      </p:sp>
      <p:sp>
        <p:nvSpPr>
          <p:cNvPr id="410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757988" cy="868362"/>
          </a:xfrm>
        </p:spPr>
        <p:txBody>
          <a:bodyPr/>
          <a:lstStyle/>
          <a:p>
            <a:r>
              <a:rPr lang="ru-RU" b="1" smtClean="0"/>
              <a:t>         Цель: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  <p:pic>
        <p:nvPicPr>
          <p:cNvPr id="4102" name="Рисунок 8" descr="IMG_38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4563"/>
            <a:ext cx="57150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5126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/>
              <a:t>Задачи:</a:t>
            </a:r>
          </a:p>
        </p:txBody>
      </p:sp>
      <p:sp>
        <p:nvSpPr>
          <p:cNvPr id="512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715375" cy="2862263"/>
          </a:xfrm>
        </p:spPr>
        <p:txBody>
          <a:bodyPr anchor="ctr">
            <a:spAutoFit/>
          </a:bodyPr>
          <a:lstStyle/>
          <a:p>
            <a:pPr marL="457200" indent="-457200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cs typeface="Times New Roman" pitchFamily="18" charset="0"/>
              </a:rPr>
              <a:t>1. Подготовить детей к восприятию природы, привлечь внимание </a:t>
            </a:r>
          </a:p>
          <a:p>
            <a:pPr marL="457200" indent="-457200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cs typeface="Times New Roman" pitchFamily="18" charset="0"/>
              </a:rPr>
              <a:t>к объектам экосистемы «водоем».</a:t>
            </a:r>
            <a:endParaRPr lang="ru-RU" sz="2000" b="1" smtClean="0"/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2. Формирование умения правильно вести себя у водоема.</a:t>
            </a:r>
            <a:endParaRPr lang="ru-RU" sz="2000" b="1" smtClean="0"/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3. Сформировать у детей представление о водоеме как о сообществе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 различных растений и животных.</a:t>
            </a:r>
            <a:endParaRPr lang="ru-RU" sz="2000" b="1" smtClean="0"/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4. Обобщать представления об экосистеме «водоем».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 5. Воспитывать осознанное заботливое отношение к природе и  соответствующее поведение у водоема. 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ru-RU" sz="2000" b="1" smtClean="0">
                <a:cs typeface="Times New Roman" pitchFamily="18" charset="0"/>
              </a:rPr>
              <a:t> 6. Формировать основы экологического сознания.</a:t>
            </a:r>
            <a:endParaRPr lang="ru-RU" sz="2000" b="1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6150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1800" b="1" smtClean="0"/>
              <a:t> 1. Напоминание правил поведения и их обоснование.</a:t>
            </a:r>
          </a:p>
          <a:p>
            <a:r>
              <a:rPr lang="ru-RU" sz="1800" b="1" smtClean="0"/>
              <a:t>2. Индивидуальные наблюдения детей за животными в водоеме и рассказ о них. Загадки о животных, насекомых и растениях.</a:t>
            </a:r>
          </a:p>
          <a:p>
            <a:r>
              <a:rPr lang="ru-RU" sz="1800" b="1" smtClean="0"/>
              <a:t>3. Решение познавательной задачи: нужны ли водоему насекомые?</a:t>
            </a:r>
          </a:p>
          <a:p>
            <a:r>
              <a:rPr lang="ru-RU" sz="1800" b="1" smtClean="0"/>
              <a:t>4. Фотографирование отдельных обитателей и в целом панорамы водоема.</a:t>
            </a:r>
          </a:p>
          <a:p>
            <a:r>
              <a:rPr lang="ru-RU" sz="1800" b="1" smtClean="0"/>
              <a:t>5. Чтение сказок, рассказов, стихов на данную тему.</a:t>
            </a:r>
          </a:p>
          <a:p>
            <a:r>
              <a:rPr lang="ru-RU" sz="1800" b="1" smtClean="0"/>
              <a:t>6. Составление картотеки загадок и поговорок о реке, водоеме.</a:t>
            </a:r>
          </a:p>
          <a:p>
            <a:r>
              <a:rPr lang="ru-RU" sz="1800" b="1" smtClean="0"/>
              <a:t>7. Коллективное рисование «Наш водоем». Придумывание экологических сказок о водоеме.</a:t>
            </a:r>
          </a:p>
          <a:p>
            <a:r>
              <a:rPr lang="ru-RU" sz="1800" b="1" smtClean="0"/>
              <a:t>8. Обобщающая беседа «Как живет водоем?»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14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/>
              <a:t>Методические приемы: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7175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829425" cy="1439862"/>
          </a:xfrm>
        </p:spPr>
        <p:txBody>
          <a:bodyPr/>
          <a:lstStyle/>
          <a:p>
            <a:r>
              <a:rPr lang="ru-RU" sz="1800" b="1" smtClean="0"/>
              <a:t> </a:t>
            </a:r>
            <a:br>
              <a:rPr lang="ru-RU" sz="1800" b="1" smtClean="0"/>
            </a:br>
            <a:r>
              <a:rPr lang="ru-RU" sz="1800" b="1" smtClean="0"/>
              <a:t> </a:t>
            </a:r>
            <a:r>
              <a:rPr lang="ru-RU" sz="2000" b="1" smtClean="0"/>
              <a:t>Перед целевой прогулкой с воспитанниками проводится беседа о правилах поведения на улицах города, на</a:t>
            </a:r>
            <a:br>
              <a:rPr lang="ru-RU" sz="2000" b="1" smtClean="0"/>
            </a:br>
            <a:r>
              <a:rPr lang="ru-RU" sz="2000" b="1" smtClean="0"/>
              <a:t>природе.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928813"/>
            <a:ext cx="4181475" cy="3521075"/>
          </a:xfr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928813"/>
            <a:ext cx="40719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8199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</a:t>
            </a:r>
          </a:p>
        </p:txBody>
      </p:sp>
      <p:sp>
        <p:nvSpPr>
          <p:cNvPr id="819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900863" cy="1143000"/>
          </a:xfrm>
        </p:spPr>
        <p:txBody>
          <a:bodyPr/>
          <a:lstStyle/>
          <a:p>
            <a:r>
              <a:rPr lang="ru-RU" sz="1800" b="1" smtClean="0"/>
              <a:t>Вместе с детьми выбрали маршрут нашего похода и составили карту, которая  </a:t>
            </a:r>
            <a:r>
              <a:rPr lang="ru-RU" sz="1800" b="1" smtClean="0">
                <a:latin typeface="Times New Roman" pitchFamily="18" charset="0"/>
              </a:rPr>
              <a:t>способствует развитию у детей умения ориентироваться на местности, а именно за территорией детского сада.</a:t>
            </a:r>
            <a:endParaRPr lang="ru-RU" sz="1800" b="1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  <p:pic>
        <p:nvPicPr>
          <p:cNvPr id="8198" name="Рисунок 8" descr="IMG_38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5008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9223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</a:t>
            </a:r>
          </a:p>
        </p:txBody>
      </p:sp>
      <p:sp>
        <p:nvSpPr>
          <p:cNvPr id="9220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500938" cy="1143000"/>
          </a:xfrm>
        </p:spPr>
        <p:txBody>
          <a:bodyPr/>
          <a:lstStyle/>
          <a:p>
            <a:r>
              <a:rPr lang="ru-RU" sz="2000" b="1" smtClean="0"/>
              <a:t>   Вот так дружно мы идём, соблюдая правила безопасного поведения на улице.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  <p:pic>
        <p:nvPicPr>
          <p:cNvPr id="9222" name="Рисунок 9" descr="IMG_38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1506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513" cy="6858000"/>
          </a:xfrm>
        </p:grpSpPr>
        <p:pic>
          <p:nvPicPr>
            <p:cNvPr id="10247" name="Picture 5" descr="C:\Documents and Settings\Admin\Рабочий стол\фон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 descr="C:\Documents and Settings\Admin\Рабочий стол\Без имени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44" y="142852"/>
              <a:ext cx="1725948" cy="18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</a:t>
            </a:r>
          </a:p>
        </p:txBody>
      </p:sp>
      <p:sp>
        <p:nvSpPr>
          <p:cNvPr id="10244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42938" y="274638"/>
            <a:ext cx="6643687" cy="11430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На прогулке за территорией детского сада, расширяются знания детей о транспортных средствах и их назначении. Дети знакомятся с теми частями улицы, на которых пешеходы находятся в безопасности.</a:t>
            </a:r>
            <a:endParaRPr lang="ru-RU" sz="200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85750"/>
            <a:ext cx="6615112" cy="113188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8800">
              <a:latin typeface="Calibri" pitchFamily="34" charset="0"/>
            </a:endParaRPr>
          </a:p>
        </p:txBody>
      </p:sp>
      <p:pic>
        <p:nvPicPr>
          <p:cNvPr id="10246" name="Рисунок 8" descr="IMG_38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85938"/>
            <a:ext cx="53578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546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Государственное бюджетное дошкольное образовательное учреждение детский сад № 69 общеразвивающего  вида с приоритетным осуществлением деятельности по физическому развитию детей Красносельского района Санкт-Петербурга</vt:lpstr>
      <vt:lpstr>Актуальность:</vt:lpstr>
      <vt:lpstr>         Цель:</vt:lpstr>
      <vt:lpstr>Задачи:</vt:lpstr>
      <vt:lpstr>Методические приемы: </vt:lpstr>
      <vt:lpstr>   Перед целевой прогулкой с воспитанниками проводится беседа о правилах поведения на улицах города, на природе.  </vt:lpstr>
      <vt:lpstr>Вместе с детьми выбрали маршрут нашего похода и составили карту, которая  способствует развитию у детей умения ориентироваться на местности, а именно за территорией детского сада.</vt:lpstr>
      <vt:lpstr>   Вот так дружно мы идём, соблюдая правила безопасного поведения на улице.</vt:lpstr>
      <vt:lpstr>На прогулке за территорией детского сада, расширяются знания детей о транспортных средствах и их назначении. Дети знакомятся с теми частями улицы, на которых пешеходы находятся в безопасности.</vt:lpstr>
      <vt:lpstr>                     Вот мы и пришли на залив.</vt:lpstr>
      <vt:lpstr>Давайте, дошколята, природу охранять!  О ней ни на минуту не надо забывать.  Ведь цветы, леса, поля и речки,  Это все для нас навечно!</vt:lpstr>
      <vt:lpstr>Давайте подойдем к заливу. Посмотрите, какая гладь на воде. Как вы думаете, почему нет волн? </vt:lpstr>
      <vt:lpstr>Проводили разные эксперименты. Например: бросить в воду большой камень и маленький, сравнить звук всплеска. </vt:lpstr>
      <vt:lpstr>Проводили опыты с песком. Рассматривали песчинки и различные камешки через лупу.</vt:lpstr>
      <vt:lpstr>Рассматривали улитку.</vt:lpstr>
      <vt:lpstr>       Покормили уток с утятами.</vt:lpstr>
      <vt:lpstr>     Рассматривали мальков рыб.</vt:lpstr>
      <vt:lpstr>Наблюдали за рыбаками. Вспомнили названия рыб, которые водятся на нашем водоёме.</vt:lpstr>
      <vt:lpstr>  А вы ходите на рыбалку? Умеете рыбу ловить? Сейчас проверим.   Игра "Рыбак и рыбки"   Дети выстраиваются по кругу, ведущий - Рыбак вращает скакалкой и ловит рыбок. Дети через нее прыгают. Тот, кто коснется скакалки, отходит в сторону - рыбка поймана.  </vt:lpstr>
      <vt:lpstr>-Побегали мы, поиграли. Немножко устали. Давайте отдохнем на полянке. Посмотрите, какие цветы здесь распустились?  </vt:lpstr>
      <vt:lpstr>Свои знания о флоре и фауне водоёма закрепили с помощью рассматривания энциклопедий.</vt:lpstr>
      <vt:lpstr>Собрали коллекцию камней для уголка экспериментирования.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modified xsi:type="dcterms:W3CDTF">2013-09-02T02:50:17Z</dcterms:modified>
</cp:coreProperties>
</file>