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1" r:id="rId6"/>
    <p:sldId id="260" r:id="rId7"/>
    <p:sldId id="263" r:id="rId8"/>
    <p:sldId id="264" r:id="rId9"/>
    <p:sldId id="265" r:id="rId10"/>
    <p:sldId id="266" r:id="rId11"/>
    <p:sldId id="262" r:id="rId12"/>
  </p:sldIdLst>
  <p:sldSz cx="9144000" cy="6858000" type="letter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B2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 autoAdjust="0"/>
  </p:normalViewPr>
  <p:slideViewPr>
    <p:cSldViewPr>
      <p:cViewPr>
        <p:scale>
          <a:sx n="100" d="100"/>
          <a:sy n="100" d="100"/>
        </p:scale>
        <p:origin x="24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8A94-A77A-4E45-A2C8-BF5B47CA8AD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24D5A-6EA9-496B-91B1-8026B2674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1" y="3124201"/>
            <a:ext cx="6172202" cy="1894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1" y="5003323"/>
            <a:ext cx="6172202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8"/>
            <a:ext cx="2286000" cy="381002"/>
          </a:xfrm>
        </p:spPr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71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2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2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1" y="0"/>
            <a:ext cx="76202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1" y="3429000"/>
            <a:ext cx="1295402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10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2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6" y="4928703"/>
            <a:ext cx="609600" cy="517524"/>
          </a:xfrm>
        </p:spPr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2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2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1" y="2895605"/>
            <a:ext cx="6172202" cy="2053591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1" y="5010151"/>
            <a:ext cx="6172202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2"/>
          </a:xfrm>
        </p:spPr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2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2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1" y="0"/>
            <a:ext cx="76202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1" y="3429000"/>
            <a:ext cx="1295402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6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10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8" y="4928703"/>
            <a:ext cx="609600" cy="517524"/>
          </a:xfrm>
        </p:spPr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5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7543802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2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1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50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2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1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6172202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7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2" y="274639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2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0BE05F-7E1D-4833-8F95-DE9C8743648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8" y="5734051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19BF28-BC21-48EC-86B2-C05E06D10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9;&#1087;&#1088;&#1072;&#1078;&#1085;&#1077;&#1085;&#1080;&#1077;%201" TargetMode="External"/><Relationship Id="rId2" Type="http://schemas.openxmlformats.org/officeDocument/2006/relationships/hyperlink" Target="&#1056;&#1072;&#1073;&#1086;&#1090;&#1072;%20%20&#1074;%20Excel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&#1047;&#1072;&#1085;&#1103;&#1090;&#1080;&#1077;VTS_01_1.VO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9" y="3286125"/>
            <a:ext cx="3929090" cy="1643075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06B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Игровой стретчинг </a:t>
            </a:r>
            <a:endParaRPr lang="ru-RU" sz="4800" i="1" dirty="0">
              <a:solidFill>
                <a:srgbClr val="06B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8" y="5013176"/>
            <a:ext cx="5904656" cy="1296144"/>
          </a:xfrm>
        </p:spPr>
        <p:txBody>
          <a:bodyPr>
            <a:normAutofit/>
          </a:bodyPr>
          <a:lstStyle/>
          <a:p>
            <a:r>
              <a:rPr lang="ru-RU" sz="2000" b="0" smtClean="0">
                <a:latin typeface="Times New Roman" pitchFamily="18" charset="0"/>
                <a:cs typeface="Times New Roman" pitchFamily="18" charset="0"/>
              </a:rPr>
              <a:t>Автор Кондакова Наталья Владимировна              педагог дополнительного образования Петродворцового Дома детского творчества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Новая папка\фотки\dets_sekziya.jpg"/>
          <p:cNvPicPr>
            <a:picLocks noChangeAspect="1" noChangeArrowheads="1"/>
          </p:cNvPicPr>
          <p:nvPr/>
        </p:nvPicPr>
        <p:blipFill>
          <a:blip r:embed="rId2" cstate="print"/>
          <a:srcRect t="15109" r="4285"/>
          <a:stretch>
            <a:fillRect/>
          </a:stretch>
        </p:blipFill>
        <p:spPr bwMode="auto">
          <a:xfrm>
            <a:off x="2643175" y="428604"/>
            <a:ext cx="4786347" cy="2809723"/>
          </a:xfrm>
          <a:prstGeom prst="round2Diag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4680014" y="6381328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4968554" cy="86409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err="1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часть-заключительная</a:t>
            </a:r>
            <a:endParaRPr lang="ru-RU" b="1" dirty="0">
              <a:solidFill>
                <a:srgbClr val="06B2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третьей (заключительной) части занятия решается задача восстановления организма после физических нагрузок и переход к другим видам   деятельности.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Дыхательные упражнения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способствуют более быстрому восстановлению организма и несут оздоровительный характер. Важно научить ребенка дышать носом, соотносить вдох и выдох с движениями.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Упражнения на релаксацию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учат детей снимать напряжение мышц после физической нагрузки, расслабляться, выполняются также в игровой форме. Дополнительно проводятся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поддержания позитивного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lastslideviewed" highlightClick="1"/>
          </p:cNvPr>
          <p:cNvSpPr/>
          <p:nvPr/>
        </p:nvSpPr>
        <p:spPr>
          <a:xfrm>
            <a:off x="3923928" y="6381328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432048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2" y="1600201"/>
            <a:ext cx="7139134" cy="964703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Работа  в </a:t>
            </a:r>
            <a:r>
              <a:rPr lang="en-US" dirty="0" smtClean="0">
                <a:hlinkClick r:id="rId2" action="ppaction://hlinkfile"/>
              </a:rPr>
              <a:t>Excel.xlsx</a:t>
            </a:r>
            <a:endParaRPr lang="ru-RU" dirty="0" smtClean="0">
              <a:hlinkClick r:id="rId3" action="ppaction://hlinkfile"/>
            </a:endParaRPr>
          </a:p>
        </p:txBody>
      </p:sp>
      <p:sp>
        <p:nvSpPr>
          <p:cNvPr id="5" name="Управляющая кнопка: далее 4">
            <a:hlinkClick r:id="" action="ppaction://hlinkshowjump?jump=endshow" highlightClick="1"/>
          </p:cNvPr>
          <p:cNvSpPr/>
          <p:nvPr/>
        </p:nvSpPr>
        <p:spPr>
          <a:xfrm>
            <a:off x="4680014" y="6381328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2" y="188640"/>
            <a:ext cx="6048672" cy="864096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4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стретчинга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:\Новая папка\фотки\49665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16000" contrast="41000"/>
          </a:blip>
          <a:srcRect/>
          <a:stretch>
            <a:fillRect/>
          </a:stretch>
        </p:blipFill>
        <p:spPr bwMode="auto">
          <a:xfrm>
            <a:off x="5076062" y="3501013"/>
            <a:ext cx="3161854" cy="2102633"/>
          </a:xfrm>
          <a:prstGeom prst="rect">
            <a:avLst/>
          </a:prstGeom>
          <a:noFill/>
        </p:spPr>
      </p:pic>
      <p:pic>
        <p:nvPicPr>
          <p:cNvPr id="6" name="Picture 3" descr="H:\Новая папка\фотки\60678946_2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6" y="1412776"/>
            <a:ext cx="3384378" cy="2208104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3923930" y="6381328"/>
            <a:ext cx="1296144" cy="476672"/>
            <a:chOff x="3923928" y="6381328"/>
            <a:chExt cx="1296144" cy="476672"/>
          </a:xfrm>
        </p:grpSpPr>
        <p:sp>
          <p:nvSpPr>
            <p:cNvPr id="8" name="Управляющая кнопка: далее 7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Управляющая кнопка: назад 8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929059" y="6381328"/>
            <a:ext cx="1296144" cy="476672"/>
            <a:chOff x="3923928" y="6381328"/>
            <a:chExt cx="1296144" cy="476672"/>
          </a:xfrm>
        </p:grpSpPr>
        <p:sp>
          <p:nvSpPr>
            <p:cNvPr id="11" name="Управляющая кнопка: далее 10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Управляющая кнопка: назад 11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1628806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Стретчинг – это растяжка, специальная поза,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573016"/>
            <a:ext cx="39604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предназначенная для увеличения и сохранения длины мышц.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400602" cy="2376264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                                                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“До тех пор, пока позвоночник гибкий – человек молод, но как только исчезнет гибкость – человек стареет”</a:t>
            </a:r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(Индийские йоги)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H:\Новая папка\фотки\396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2960" t="10731" r="4961"/>
          <a:stretch>
            <a:fillRect/>
          </a:stretch>
        </p:blipFill>
        <p:spPr bwMode="auto">
          <a:xfrm>
            <a:off x="6228185" y="1865245"/>
            <a:ext cx="2086590" cy="2283835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3923930" y="6381328"/>
            <a:ext cx="1296144" cy="476672"/>
            <a:chOff x="3923928" y="6381328"/>
            <a:chExt cx="1296144" cy="476672"/>
          </a:xfrm>
        </p:grpSpPr>
        <p:sp>
          <p:nvSpPr>
            <p:cNvPr id="8" name="Управляющая кнопка: далее 7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Управляющая кнопка: назад 8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pic>
        <p:nvPicPr>
          <p:cNvPr id="1026" name="Picture 2" descr="H:\фотки\split7.jpg"/>
          <p:cNvPicPr>
            <a:picLocks noChangeAspect="1" noChangeArrowheads="1"/>
          </p:cNvPicPr>
          <p:nvPr/>
        </p:nvPicPr>
        <p:blipFill>
          <a:blip r:embed="rId3" cstate="print"/>
          <a:srcRect t="22533" r="1791" b="42152"/>
          <a:stretch>
            <a:fillRect/>
          </a:stretch>
        </p:blipFill>
        <p:spPr bwMode="auto">
          <a:xfrm>
            <a:off x="1259632" y="4581128"/>
            <a:ext cx="5400602" cy="1296144"/>
          </a:xfrm>
          <a:prstGeom prst="flowChartTerminator">
            <a:avLst/>
          </a:prstGeom>
          <a:noFill/>
          <a:effectLst>
            <a:softEdge rad="63500"/>
          </a:effectLst>
        </p:spPr>
      </p:pic>
      <p:sp>
        <p:nvSpPr>
          <p:cNvPr id="10" name="TextBox 9"/>
          <p:cNvSpPr txBox="1"/>
          <p:nvPr/>
        </p:nvSpPr>
        <p:spPr>
          <a:xfrm>
            <a:off x="1187624" y="548681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4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стретчинга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760642" cy="72008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Стретчинг для детей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5" y="1988840"/>
            <a:ext cx="7272810" cy="2088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Упражнения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стретчинга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носят имитационный   характер и выполняются по ходу сюжетно-ролевой игры, состоящей из взаимосвязанных игровой ситуаций, заданий, упражнений, подобранных таким образом, чтобы содействовать решению оздоровительных и развивающих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H:\Новая папка\фотки\1 (2).jpg"/>
          <p:cNvPicPr>
            <a:picLocks noChangeAspect="1" noChangeArrowheads="1"/>
          </p:cNvPicPr>
          <p:nvPr/>
        </p:nvPicPr>
        <p:blipFill>
          <a:blip r:embed="rId2" cstate="print"/>
          <a:srcRect l="11538" t="21588" r="9615"/>
          <a:stretch>
            <a:fillRect/>
          </a:stretch>
        </p:blipFill>
        <p:spPr bwMode="auto">
          <a:xfrm>
            <a:off x="1331638" y="4221093"/>
            <a:ext cx="2808314" cy="1738479"/>
          </a:xfrm>
          <a:prstGeom prst="rect">
            <a:avLst/>
          </a:prstGeom>
          <a:noFill/>
        </p:spPr>
      </p:pic>
      <p:pic>
        <p:nvPicPr>
          <p:cNvPr id="3079" name="Picture 7" descr="H:\Новая папка\фотки\2.jpg"/>
          <p:cNvPicPr>
            <a:picLocks noChangeAspect="1" noChangeArrowheads="1"/>
          </p:cNvPicPr>
          <p:nvPr/>
        </p:nvPicPr>
        <p:blipFill>
          <a:blip r:embed="rId3" cstate="print"/>
          <a:srcRect l="3813" t="29730" r="10401"/>
          <a:stretch>
            <a:fillRect/>
          </a:stretch>
        </p:blipFill>
        <p:spPr bwMode="auto">
          <a:xfrm>
            <a:off x="4860036" y="4221088"/>
            <a:ext cx="2991101" cy="1728192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3923930" y="6381328"/>
            <a:ext cx="1296144" cy="476672"/>
            <a:chOff x="3923928" y="6381328"/>
            <a:chExt cx="1296144" cy="476672"/>
          </a:xfrm>
        </p:grpSpPr>
        <p:sp>
          <p:nvSpPr>
            <p:cNvPr id="12" name="Управляющая кнопка: далее 11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Управляющая кнопка: назад 12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43608" y="1556796"/>
            <a:ext cx="65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- ведущий вид деятельности дошкольника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2" cy="107556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занятия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Капля 13">
            <a:hlinkClick r:id="rId2" action="ppaction://hlinksldjump"/>
          </p:cNvPr>
          <p:cNvSpPr/>
          <p:nvPr/>
        </p:nvSpPr>
        <p:spPr>
          <a:xfrm>
            <a:off x="179512" y="2636912"/>
            <a:ext cx="2450325" cy="24482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часть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вводная</a:t>
            </a:r>
          </a:p>
          <a:p>
            <a:pPr algn="ctr"/>
            <a:endParaRPr lang="ru-RU" dirty="0"/>
          </a:p>
        </p:txBody>
      </p:sp>
      <p:sp>
        <p:nvSpPr>
          <p:cNvPr id="22" name="Овал 21">
            <a:hlinkClick r:id="rId3" action="ppaction://hlinksldjump"/>
          </p:cNvPr>
          <p:cNvSpPr/>
          <p:nvPr/>
        </p:nvSpPr>
        <p:spPr>
          <a:xfrm>
            <a:off x="2987824" y="2348880"/>
            <a:ext cx="2880320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часть основная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923930" y="6381328"/>
            <a:ext cx="1296144" cy="476672"/>
            <a:chOff x="3923928" y="6381328"/>
            <a:chExt cx="1296144" cy="476672"/>
          </a:xfrm>
        </p:grpSpPr>
        <p:sp>
          <p:nvSpPr>
            <p:cNvPr id="10" name="Управляющая кнопка: далее 9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Управляющая кнопка: назад 10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12160" y="2492896"/>
            <a:ext cx="2592289" cy="2450325"/>
            <a:chOff x="6012160" y="2492896"/>
            <a:chExt cx="2592289" cy="2450325"/>
          </a:xfrm>
        </p:grpSpPr>
        <p:sp>
          <p:nvSpPr>
            <p:cNvPr id="17" name="Капля 16">
              <a:hlinkClick r:id="rId4" action="ppaction://hlinksldjump"/>
            </p:cNvPr>
            <p:cNvSpPr/>
            <p:nvPr/>
          </p:nvSpPr>
          <p:spPr>
            <a:xfrm rot="16200000">
              <a:off x="6155150" y="2493923"/>
              <a:ext cx="2450325" cy="2448272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012160" y="3284984"/>
              <a:ext cx="25922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3 часть</a:t>
              </a:r>
            </a:p>
            <a:p>
              <a:pPr algn="ctr"/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заключительная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040560" cy="648072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занятия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Изображение 149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9044" t="21637" r="9883" b="15863"/>
          <a:stretch>
            <a:fillRect/>
          </a:stretch>
        </p:blipFill>
        <p:spPr>
          <a:xfrm>
            <a:off x="5715010" y="1785927"/>
            <a:ext cx="2500331" cy="128588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5" name="Рисунок 4" descr="Изображение 122.jpg"/>
          <p:cNvPicPr/>
          <p:nvPr/>
        </p:nvPicPr>
        <p:blipFill>
          <a:blip r:embed="rId3" cstate="print"/>
          <a:srcRect l="6656" t="11859" r="15690" b="20355"/>
          <a:stretch>
            <a:fillRect/>
          </a:stretch>
        </p:blipFill>
        <p:spPr>
          <a:xfrm>
            <a:off x="3143242" y="3143249"/>
            <a:ext cx="2500331" cy="16430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7" name="Picture 2" descr="H:\Новая папка\фотки\IMG_0603.jpg"/>
          <p:cNvPicPr>
            <a:picLocks noChangeAspect="1" noChangeArrowheads="1"/>
          </p:cNvPicPr>
          <p:nvPr/>
        </p:nvPicPr>
        <p:blipFill>
          <a:blip r:embed="rId4" cstate="print"/>
          <a:srcRect l="19355" t="28405" r="11521" b="10876"/>
          <a:stretch>
            <a:fillRect/>
          </a:stretch>
        </p:blipFill>
        <p:spPr bwMode="auto">
          <a:xfrm rot="10800000" flipV="1">
            <a:off x="5929323" y="3857629"/>
            <a:ext cx="2143141" cy="1357323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8" name="Picture 3" descr="H:\Новая папка\фотки\i.jpg"/>
          <p:cNvPicPr>
            <a:picLocks noChangeAspect="1" noChangeArrowheads="1"/>
          </p:cNvPicPr>
          <p:nvPr/>
        </p:nvPicPr>
        <p:blipFill>
          <a:blip r:embed="rId5" cstate="print"/>
          <a:srcRect b="16490"/>
          <a:stretch>
            <a:fillRect/>
          </a:stretch>
        </p:blipFill>
        <p:spPr bwMode="auto">
          <a:xfrm rot="10800000" flipV="1">
            <a:off x="3203850" y="1624635"/>
            <a:ext cx="2016224" cy="1089991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8" name="Picture 4" descr="H:\Новая папка\фотки\neposeda.jpg"/>
          <p:cNvPicPr>
            <a:picLocks noChangeAspect="1" noChangeArrowheads="1"/>
          </p:cNvPicPr>
          <p:nvPr/>
        </p:nvPicPr>
        <p:blipFill>
          <a:blip r:embed="rId6" cstate="print"/>
          <a:srcRect l="6506" t="19525" r="7156" b="5599"/>
          <a:stretch>
            <a:fillRect/>
          </a:stretch>
        </p:blipFill>
        <p:spPr bwMode="auto">
          <a:xfrm>
            <a:off x="285719" y="2071679"/>
            <a:ext cx="2357454" cy="142876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9" name="Picture 5" descr="H:\Новая папка\фотки\oter_fitnes8.jpg"/>
          <p:cNvPicPr>
            <a:picLocks noChangeAspect="1" noChangeArrowheads="1"/>
          </p:cNvPicPr>
          <p:nvPr/>
        </p:nvPicPr>
        <p:blipFill>
          <a:blip r:embed="rId7" cstate="print"/>
          <a:srcRect l="13642" t="21223" r="11322" b="15110"/>
          <a:stretch>
            <a:fillRect/>
          </a:stretch>
        </p:blipFill>
        <p:spPr bwMode="auto">
          <a:xfrm>
            <a:off x="357158" y="4000509"/>
            <a:ext cx="2357454" cy="1500199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30" name="Picture 6" descr="H:\Новая папка\фотки\i (1).jpg"/>
          <p:cNvPicPr>
            <a:picLocks noChangeAspect="1" noChangeArrowheads="1"/>
          </p:cNvPicPr>
          <p:nvPr/>
        </p:nvPicPr>
        <p:blipFill>
          <a:blip r:embed="rId8" cstate="print"/>
          <a:srcRect l="18462" t="16447" b="12280"/>
          <a:stretch>
            <a:fillRect/>
          </a:stretch>
        </p:blipFill>
        <p:spPr bwMode="auto">
          <a:xfrm>
            <a:off x="3714747" y="5143514"/>
            <a:ext cx="1577589" cy="92869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grpSp>
        <p:nvGrpSpPr>
          <p:cNvPr id="10" name="Группа 9"/>
          <p:cNvGrpSpPr/>
          <p:nvPr/>
        </p:nvGrpSpPr>
        <p:grpSpPr>
          <a:xfrm>
            <a:off x="3923930" y="6381328"/>
            <a:ext cx="1296144" cy="476672"/>
            <a:chOff x="3923928" y="6381328"/>
            <a:chExt cx="1296144" cy="476672"/>
          </a:xfrm>
        </p:grpSpPr>
        <p:sp>
          <p:nvSpPr>
            <p:cNvPr id="11" name="Управляющая кнопка: далее 10">
              <a:hlinkClick r:id="" action="ppaction://hlinkshowjump?jump=nextslide" highlightClick="1"/>
            </p:cNvPr>
            <p:cNvSpPr/>
            <p:nvPr/>
          </p:nvSpPr>
          <p:spPr>
            <a:xfrm>
              <a:off x="4680012" y="6381328"/>
              <a:ext cx="540060" cy="47667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Управляющая кнопка: назад 11">
              <a:hlinkClick r:id="" action="ppaction://hlinkshowjump?jump=previousslide" highlightClick="1"/>
            </p:cNvPr>
            <p:cNvSpPr/>
            <p:nvPr/>
          </p:nvSpPr>
          <p:spPr>
            <a:xfrm>
              <a:off x="3923928" y="6381328"/>
              <a:ext cx="504056" cy="476672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4968554" cy="1368152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6B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детьми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:\Кондакова\Кондакова-презентация\фотки\1041947_jpg.jpg">
            <a:hlinkClick r:id="rId2" action="ppaction://hlinkfile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420891"/>
            <a:ext cx="3168352" cy="3299759"/>
          </a:xfrm>
          <a:prstGeom prst="round2DiagRect">
            <a:avLst>
              <a:gd name="adj1" fmla="val 16667"/>
              <a:gd name="adj2" fmla="val 0"/>
            </a:avLst>
          </a:prstGeom>
          <a:noFill/>
          <a:ln cmpd="tri">
            <a:solidFill>
              <a:schemeClr val="tx1"/>
            </a:solidFill>
            <a:bevel/>
          </a:ln>
          <a:effectLst>
            <a:softEdge rad="63500"/>
          </a:effectLst>
        </p:spPr>
      </p:pic>
      <p:sp>
        <p:nvSpPr>
          <p:cNvPr id="5" name="Управляющая кнопка: далее 4">
            <a:hlinkClick r:id="" action="ppaction://hlinkshowjump?jump=lastslide" highlightClick="1"/>
          </p:cNvPr>
          <p:cNvSpPr/>
          <p:nvPr/>
        </p:nvSpPr>
        <p:spPr>
          <a:xfrm>
            <a:off x="4680014" y="6381328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923930" y="6381328"/>
            <a:ext cx="504056" cy="4766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9" y="476672"/>
            <a:ext cx="4618858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err="1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часть-вводная</a:t>
            </a:r>
            <a:endParaRPr lang="ru-RU" b="1" dirty="0">
              <a:solidFill>
                <a:srgbClr val="06B2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6" y="141277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первой (вводной) части занятия дети выполняют упражнения в различных видах ходьбы, бега, прыжков, для принятия правильной осанки и укрепления свода стопы, для координации движений, ориентации в пространстве, развития внимания. В качестве ОРУ используются музыкально-ритмические композиции. Танцевальные упражнения позволяют повысить интерес к занятию, эмоциональное настроение ребенка. Для этого используются материалы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А.И. Бурениной "Ритмическая мозаика", Т.Н.Суворовой «Танцевальная ритмика» и другие.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lastslideviewed" highlightClick="1"/>
          </p:cNvPr>
          <p:cNvSpPr/>
          <p:nvPr/>
        </p:nvSpPr>
        <p:spPr>
          <a:xfrm>
            <a:off x="3923928" y="6237312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9" y="692698"/>
            <a:ext cx="4042794" cy="72494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solidFill>
                  <a:srgbClr val="06B20A"/>
                </a:solidFill>
                <a:latin typeface="Times New Roman" pitchFamily="18" charset="0"/>
                <a:cs typeface="Times New Roman" pitchFamily="18" charset="0"/>
              </a:rPr>
              <a:t>часть-основная</a:t>
            </a:r>
            <a:endParaRPr lang="ru-RU" b="1" dirty="0">
              <a:solidFill>
                <a:srgbClr val="06B2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2" y="1600200"/>
            <a:ext cx="7355158" cy="391703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второй (основной) части переходим к игровому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стретчингу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Стретчинг –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растяжка, специальная поза, предназначенная для увеличения и сохранения длины мышц.</a:t>
            </a:r>
          </a:p>
          <a:p>
            <a:pPr fontAlgn="base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Игровой стретчинг –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подобранные упражнения на растяжку мышц, проводимые с детьми в игровой форме.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 упражнений выполняется под специальную музыку и в соответствии со сказочным сюжетом по методике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Назаровой Анны Георгиевны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lastslideviewed" highlightClick="1"/>
          </p:cNvPr>
          <p:cNvSpPr/>
          <p:nvPr/>
        </p:nvSpPr>
        <p:spPr>
          <a:xfrm>
            <a:off x="3923928" y="6165304"/>
            <a:ext cx="540060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EAEAEA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267</Words>
  <Application>Microsoft Office PowerPoint</Application>
  <PresentationFormat>Лист Letter (8,5x11")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Игровой стретчинг </vt:lpstr>
      <vt:lpstr>                                                                                     Понятие стретчинга</vt:lpstr>
      <vt:lpstr>                                                                                                                     “До тех пор, пока позвоночник гибкий – человек молод, но как только исчезнет гибкость – человек стареет” (Индийские йоги) </vt:lpstr>
      <vt:lpstr>Стретчинг для детей</vt:lpstr>
      <vt:lpstr>Структура занятия</vt:lpstr>
      <vt:lpstr>Наши занятия</vt:lpstr>
      <vt:lpstr>Занятие с детьми</vt:lpstr>
      <vt:lpstr>1 часть-вводная</vt:lpstr>
      <vt:lpstr>2 часть-основная</vt:lpstr>
      <vt:lpstr>3 часть-заключительная</vt:lpstr>
      <vt:lpstr>Упражнения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Игровой стретчинг </dc:title>
  <dc:creator>Admin</dc:creator>
  <cp:lastModifiedBy>Admin</cp:lastModifiedBy>
  <cp:revision>56</cp:revision>
  <dcterms:created xsi:type="dcterms:W3CDTF">2012-02-21T10:40:46Z</dcterms:created>
  <dcterms:modified xsi:type="dcterms:W3CDTF">2012-02-27T20:03:57Z</dcterms:modified>
</cp:coreProperties>
</file>