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191"/>
    <a:srgbClr val="E61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ava-gallery.ucoz.com/_ph/7/763789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1" b="6381"/>
          <a:stretch/>
        </p:blipFill>
        <p:spPr bwMode="auto">
          <a:xfrm>
            <a:off x="0" y="3862"/>
            <a:ext cx="9324528" cy="68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51520" y="3862"/>
            <a:ext cx="5472608" cy="2060848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614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персонажей мультфильма </a:t>
            </a:r>
            <a:r>
              <a:rPr lang="ru-RU" sz="3200" b="1" dirty="0" smtClean="0">
                <a:solidFill>
                  <a:srgbClr val="BF11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«МАДАГАСКАР»</a:t>
            </a:r>
            <a:endParaRPr lang="ru-RU" sz="3200" b="1" dirty="0">
              <a:solidFill>
                <a:srgbClr val="BF11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716016" y="5877272"/>
            <a:ext cx="4427984" cy="792088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14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 Лариса </a:t>
            </a:r>
            <a:r>
              <a:rPr lang="ru-RU" b="1" dirty="0" smtClean="0">
                <a:solidFill>
                  <a:srgbClr val="E614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b="1" dirty="0" smtClean="0">
              <a:solidFill>
                <a:srgbClr val="E614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темперамент\madagascarrend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65" y="2080879"/>
            <a:ext cx="7233021" cy="47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592096" cy="156966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темперамент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«чистом виде»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редко. Обычно имеет место смешение черт разных типов темпераментов. Но, тем не менее, наиболее яркие черты всё равно будут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«солировать»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0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Закари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Алакай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«Алекс»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Documents and Settings\Admin\Рабочий стол\темперамент\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598231"/>
            <a:ext cx="5652760" cy="42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5148064" y="1852585"/>
            <a:ext cx="3985316" cy="4392488"/>
          </a:xfrm>
          <a:prstGeom prst="verticalScroll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отходчив, умён, сообразителен, быстр, танцор от природы, часто поражает других своими акробатическими способностями. Немного избалован и эгоистичен.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емперамент\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244" y="1916832"/>
            <a:ext cx="7184756" cy="555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Закари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Алакай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«Алекс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79512" y="1797103"/>
            <a:ext cx="3816424" cy="4392488"/>
          </a:xfrm>
          <a:prstGeom prst="verticalScroll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самый «крикун с характером», которого со временем обычно начинают называть «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электровеник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Это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лев,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«постоянно куда-то ползет» или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бежит, или  лезет.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3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Кристофер Марти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Admin\Рабочий стол\темперамент\e2312768dd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0073"/>
            <a:ext cx="5195812" cy="45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4499992" y="1793103"/>
            <a:ext cx="4392488" cy="470250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 - весёлая, чуткая, отзывчивая энергичная, ловкая, жизнерадостная, улыбчивая и разговорчивая зебра, обожает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кайфово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время. Легко знакомится и заводит новых друзей.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фраза: «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Опупенно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6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Кристофер Марти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Admin\Рабочий стол\темперамент\clipart-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02"/>
            <a:ext cx="4644008" cy="51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4860032" y="1822844"/>
            <a:ext cx="4032448" cy="4414468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 любит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и путешествовать по миру. Любит перемены, более того, без новых впечатлений он начинает скучать и грустить. </a:t>
            </a:r>
          </a:p>
        </p:txBody>
      </p:sp>
    </p:spTree>
    <p:extLst>
      <p:ext uri="{BB962C8B-B14F-4D97-AF65-F5344CB8AC3E}">
        <p14:creationId xmlns:p14="http://schemas.microsoft.com/office/powerpoint/2010/main" val="231714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Глория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Admin\Рабочий стол\темперамент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5774"/>
            <a:ext cx="4772448" cy="56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179512" y="1533392"/>
            <a:ext cx="5256584" cy="5207976"/>
          </a:xfrm>
          <a:prstGeom prst="verticalScroll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Глория – романтичная бегемотиха, никогда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стесняется говорить то, что думает. Обожает воду. Очень н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еспешна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невозмутима, имеет устойчивые стремления и настроение, внешне скупа на проявление эмоций и чувств.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Глория по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упрямству превосходит всех, а друзья называют «копушей».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отличает настойчивость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работе,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остается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спокойной и уравновешенной.</a:t>
            </a:r>
          </a:p>
        </p:txBody>
      </p:sp>
    </p:spTree>
    <p:extLst>
      <p:ext uri="{BB962C8B-B14F-4D97-AF65-F5344CB8AC3E}">
        <p14:creationId xmlns:p14="http://schemas.microsoft.com/office/powerpoint/2010/main" val="39381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Глория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427984" y="2060847"/>
            <a:ext cx="4555124" cy="4032449"/>
          </a:xfrm>
          <a:prstGeom prst="verticalScroll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Глория очень предана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хотя с большим трудом находит друга.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Глория миролюбива, предпочитает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рисковать.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речь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нетороплива, выразительна, но без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яркой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мимики.</a:t>
            </a:r>
          </a:p>
        </p:txBody>
      </p:sp>
      <p:pic>
        <p:nvPicPr>
          <p:cNvPr id="7172" name="Picture 4" descr="C:\Documents and Settings\Admin\Рабочий стол\темперамент\begemotiha-gloriya-iz-madagaska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328"/>
            <a:ext cx="3744416" cy="57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0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Мелман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Манкевич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Documents and Settings\Admin\Рабочий стол\темперамент\b6bddc2eff2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1930968"/>
            <a:ext cx="5184576" cy="48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0" y="1683951"/>
            <a:ext cx="4644008" cy="5070066"/>
          </a:xfrm>
          <a:prstGeom prst="verticalScroll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Мелман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Манкевич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мнительный жираф, помешан на медицине, боязливый и щуплый. Очень боится микробов. Всю свою жизнь втайне любил Глорию, но боялся признаться ей в этом. Может быть храбрым, немного ревнив. Постоянно жалуется на все возможные болезни, даже на пятна на собственной шее. </a:t>
            </a:r>
          </a:p>
        </p:txBody>
      </p:sp>
    </p:spTree>
    <p:extLst>
      <p:ext uri="{BB962C8B-B14F-4D97-AF65-F5344CB8AC3E}">
        <p14:creationId xmlns:p14="http://schemas.microsoft.com/office/powerpoint/2010/main" val="318467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1667"/>
            <a:ext cx="6336704" cy="954107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Мелман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Манкевич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Documents and Settings\Admin\Рабочий стол\темперамент\25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7" r="27896"/>
          <a:stretch/>
        </p:blipFill>
        <p:spPr bwMode="auto">
          <a:xfrm>
            <a:off x="683568" y="1340768"/>
            <a:ext cx="3226280" cy="55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3635896" y="1484785"/>
            <a:ext cx="5292080" cy="5141802"/>
          </a:xfrm>
          <a:prstGeom prst="verticalScroll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Мелман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Манкевич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застенчивый, робкий и  нерешительный жираф. Его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расстраивает и выводит из равновесия любая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мелочь. Слезы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Мелмана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неистощимы, ведь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боится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особенно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незнакомцев и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обстановки. Обидчивости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конца и края.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отрицательные оценки, а наказание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настоящую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трагедию.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96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389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15</cp:revision>
  <dcterms:modified xsi:type="dcterms:W3CDTF">2013-11-15T09:53:49Z</dcterms:modified>
</cp:coreProperties>
</file>