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BE48A-1B9D-4871-AFDD-BB36E8E7826B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4D9AC-4382-4366-92E6-9E952B0E6C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4D9AC-4382-4366-92E6-9E952B0E6C9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30A6-021C-40D5-8923-B1C0FDC1B0D1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E9D4-668A-4A1B-9D1C-88EB87F3A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30A6-021C-40D5-8923-B1C0FDC1B0D1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E9D4-668A-4A1B-9D1C-88EB87F3A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30A6-021C-40D5-8923-B1C0FDC1B0D1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E9D4-668A-4A1B-9D1C-88EB87F3A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30A6-021C-40D5-8923-B1C0FDC1B0D1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E9D4-668A-4A1B-9D1C-88EB87F3A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30A6-021C-40D5-8923-B1C0FDC1B0D1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E9D4-668A-4A1B-9D1C-88EB87F3A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30A6-021C-40D5-8923-B1C0FDC1B0D1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E9D4-668A-4A1B-9D1C-88EB87F3A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30A6-021C-40D5-8923-B1C0FDC1B0D1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E9D4-668A-4A1B-9D1C-88EB87F3A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30A6-021C-40D5-8923-B1C0FDC1B0D1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E9D4-668A-4A1B-9D1C-88EB87F3A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30A6-021C-40D5-8923-B1C0FDC1B0D1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E9D4-668A-4A1B-9D1C-88EB87F3A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30A6-021C-40D5-8923-B1C0FDC1B0D1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E9D4-668A-4A1B-9D1C-88EB87F3A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30A6-021C-40D5-8923-B1C0FDC1B0D1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582E9D4-668A-4A1B-9D1C-88EB87F3A9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230A6-021C-40D5-8923-B1C0FDC1B0D1}" type="datetimeFigureOut">
              <a:rPr lang="ru-RU" smtClean="0"/>
              <a:pPr/>
              <a:t>11.09.2013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82E9D4-668A-4A1B-9D1C-88EB87F3A95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851648" cy="192882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казенное</a:t>
            </a:r>
            <a:b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образовательное учреждение</a:t>
            </a:r>
            <a:b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«Подгоренский детский сад №2» </a:t>
            </a:r>
            <a:b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Подгоренского муниципального района Воронежской области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272298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«ОГОРОД НА ОКНЕ»</a:t>
            </a:r>
          </a:p>
          <a:p>
            <a:pPr algn="ctr"/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96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Просто загляденье -</a:t>
            </a:r>
            <a:br>
              <a:rPr lang="ru-RU" dirty="0" smtClean="0"/>
            </a:br>
            <a:r>
              <a:rPr lang="ru-RU" dirty="0" smtClean="0"/>
              <a:t> Всем на удивленье.</a:t>
            </a:r>
            <a:endParaRPr lang="ru-RU" dirty="0"/>
          </a:p>
        </p:txBody>
      </p:sp>
      <p:pic>
        <p:nvPicPr>
          <p:cNvPr id="4" name="Содержимое 3" descr="масленица 00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85786" y="2071678"/>
            <a:ext cx="7596520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 поле береза стояла</a:t>
            </a:r>
            <a:br>
              <a:rPr lang="ru-RU" dirty="0" smtClean="0"/>
            </a:br>
            <a:r>
              <a:rPr lang="ru-RU" dirty="0" smtClean="0"/>
              <a:t> Огород наш украшала.</a:t>
            </a:r>
            <a:endParaRPr lang="ru-RU" dirty="0"/>
          </a:p>
        </p:txBody>
      </p:sp>
      <p:pic>
        <p:nvPicPr>
          <p:cNvPr id="4" name="Содержимое 3" descr="масленица 00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785786" y="2071678"/>
            <a:ext cx="7558322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Свети, солнышко, сияй,</a:t>
            </a:r>
            <a:br>
              <a:rPr lang="ru-RU" dirty="0" smtClean="0"/>
            </a:br>
            <a:r>
              <a:rPr lang="ru-RU" dirty="0" smtClean="0"/>
              <a:t>Огород мой согревай!</a:t>
            </a:r>
            <a:endParaRPr lang="ru-RU" dirty="0"/>
          </a:p>
        </p:txBody>
      </p:sp>
      <p:pic>
        <p:nvPicPr>
          <p:cNvPr id="5" name="Содержимое 4" descr="масленица 0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17734" y="1935163"/>
            <a:ext cx="6908532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96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Мы находим корешок</a:t>
            </a:r>
            <a:r>
              <a:rPr lang="en-US" dirty="0" smtClean="0"/>
              <a:t>                   </a:t>
            </a:r>
            <a:r>
              <a:rPr lang="ru-RU" dirty="0" smtClean="0"/>
              <a:t> И сажаем  наш лучок.</a:t>
            </a:r>
            <a:endParaRPr lang="ru-RU" dirty="0"/>
          </a:p>
        </p:txBody>
      </p:sp>
      <p:pic>
        <p:nvPicPr>
          <p:cNvPr id="4" name="Содержимое 3" descr="огоро 0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87624" y="2132856"/>
            <a:ext cx="680583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96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землю посадили, </a:t>
            </a:r>
            <a:br>
              <a:rPr lang="ru-RU" dirty="0" smtClean="0"/>
            </a:br>
            <a:r>
              <a:rPr lang="ru-RU" dirty="0" smtClean="0"/>
              <a:t> Обязательно полили.</a:t>
            </a:r>
            <a:endParaRPr lang="ru-RU" dirty="0"/>
          </a:p>
        </p:txBody>
      </p:sp>
      <p:pic>
        <p:nvPicPr>
          <p:cNvPr id="4" name="Содержимое 3" descr="огоро 00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75656" y="2132856"/>
            <a:ext cx="6388344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247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Поливать не забываем,  холодным  душем  обливаем.</a:t>
            </a:r>
            <a:endParaRPr lang="ru-RU" dirty="0"/>
          </a:p>
        </p:txBody>
      </p:sp>
      <p:pic>
        <p:nvPicPr>
          <p:cNvPr id="4" name="Содержимое 3" descr="огоро 00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15616" y="1988840"/>
            <a:ext cx="7026004" cy="45658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петрушка ,и </a:t>
            </a:r>
            <a:r>
              <a:rPr lang="ru-RU" dirty="0" err="1" smtClean="0"/>
              <a:t>лучок,помидорчик</a:t>
            </a:r>
            <a:r>
              <a:rPr lang="ru-RU" dirty="0" smtClean="0"/>
              <a:t>, кабачок-  всем на удивление.</a:t>
            </a:r>
            <a:endParaRPr lang="ru-RU" dirty="0"/>
          </a:p>
        </p:txBody>
      </p:sp>
      <p:pic>
        <p:nvPicPr>
          <p:cNvPr id="4" name="Содержимое 3" descr="масленица 0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860152" y="1935163"/>
            <a:ext cx="742369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Посадили  и  зерно ,</a:t>
            </a:r>
            <a:br>
              <a:rPr lang="ru-RU" dirty="0" smtClean="0"/>
            </a:br>
            <a:r>
              <a:rPr lang="ru-RU" dirty="0" smtClean="0"/>
              <a:t>чтоб  скорее проросло.</a:t>
            </a:r>
            <a:endParaRPr lang="ru-RU" dirty="0"/>
          </a:p>
        </p:txBody>
      </p:sp>
      <p:pic>
        <p:nvPicPr>
          <p:cNvPr id="4" name="Содержимое 3" descr="огоро 00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36171" y="1935163"/>
            <a:ext cx="7271657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96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Поливали ,удобряли </a:t>
            </a:r>
            <a:br>
              <a:rPr lang="ru-RU" dirty="0" smtClean="0"/>
            </a:br>
            <a:r>
              <a:rPr lang="ru-RU" dirty="0" smtClean="0"/>
              <a:t>И конечно, наблюдали.</a:t>
            </a:r>
            <a:endParaRPr lang="ru-RU" dirty="0"/>
          </a:p>
        </p:txBody>
      </p:sp>
      <p:pic>
        <p:nvPicPr>
          <p:cNvPr id="4" name="Содержимое 3" descr="огоро 00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00100" y="2143116"/>
            <a:ext cx="729338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Дождик </a:t>
            </a:r>
            <a:r>
              <a:rPr lang="ru-RU" dirty="0" err="1" smtClean="0"/>
              <a:t>лей,лей</a:t>
            </a:r>
            <a:r>
              <a:rPr lang="ru-RU" dirty="0" smtClean="0"/>
              <a:t> -</a:t>
            </a:r>
            <a:br>
              <a:rPr lang="ru-RU" dirty="0" smtClean="0"/>
            </a:br>
            <a:r>
              <a:rPr lang="ru-RU" dirty="0" smtClean="0"/>
              <a:t>не жалей каплей.</a:t>
            </a:r>
            <a:endParaRPr lang="ru-RU" dirty="0"/>
          </a:p>
        </p:txBody>
      </p:sp>
      <p:pic>
        <p:nvPicPr>
          <p:cNvPr id="4" name="Содержимое 3" descr="огоро 00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331640" y="1988840"/>
            <a:ext cx="6580145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</TotalTime>
  <Words>64</Words>
  <Application>Microsoft Office PowerPoint</Application>
  <PresentationFormat>Экран (4:3)</PresentationFormat>
  <Paragraphs>15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Муниципальное казенное  образовательное учреждение  «Подгоренский детский сад №2»  Подгоренского муниципального района Воронежской области</vt:lpstr>
      <vt:lpstr>Свети, солнышко, сияй, Огород мой согревай!</vt:lpstr>
      <vt:lpstr>Мы находим корешок                    И сажаем  наш лучок.</vt:lpstr>
      <vt:lpstr>В землю посадили,   Обязательно полили.</vt:lpstr>
      <vt:lpstr>Поливать не забываем,  холодным  душем  обливаем.</vt:lpstr>
      <vt:lpstr>И петрушка ,и лучок,помидорчик, кабачок-  всем на удивление.</vt:lpstr>
      <vt:lpstr>Посадили  и  зерно , чтоб  скорее проросло.</vt:lpstr>
      <vt:lpstr>Поливали ,удобряли  И конечно, наблюдали.</vt:lpstr>
      <vt:lpstr>Дождик лей,лей - не жалей каплей.</vt:lpstr>
      <vt:lpstr>Просто загляденье -  Всем на удивленье.</vt:lpstr>
      <vt:lpstr>Во поле береза стояла  Огород наш украшала.</vt:lpstr>
    </vt:vector>
  </TitlesOfParts>
  <Company>*SPb-Company*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ОГОРОД НА ОКНЕ.</dc:title>
  <dc:creator>галина</dc:creator>
  <cp:lastModifiedBy>User</cp:lastModifiedBy>
  <cp:revision>17</cp:revision>
  <dcterms:created xsi:type="dcterms:W3CDTF">2013-03-12T11:01:34Z</dcterms:created>
  <dcterms:modified xsi:type="dcterms:W3CDTF">2013-09-11T18:34:37Z</dcterms:modified>
</cp:coreProperties>
</file>