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3" r:id="rId7"/>
    <p:sldId id="274" r:id="rId8"/>
    <p:sldId id="277" r:id="rId9"/>
    <p:sldId id="278" r:id="rId10"/>
    <p:sldId id="279" r:id="rId11"/>
    <p:sldId id="275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15" autoAdjust="0"/>
    <p:restoredTop sz="86377" autoAdjust="0"/>
  </p:normalViewPr>
  <p:slideViewPr>
    <p:cSldViewPr>
      <p:cViewPr>
        <p:scale>
          <a:sx n="87" d="100"/>
          <a:sy n="87" d="100"/>
        </p:scale>
        <p:origin x="21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1F62-DA2A-4982-88ED-2808E08DDFCF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B25-A779-4BEF-8E5B-E9F0E12BF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829F-66B6-4FE2-B599-476C30104C60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5549-199F-4FDA-82B2-7C90435CB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B5CB-876F-4890-A5FF-4AF1A4CEE6C9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E055-9A8A-4379-9EC4-E10003B38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3AE2-6E8D-44EB-A61B-1CD9F21AE0C7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C66F-D85A-44C6-BE3B-DB0C1D4F6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6B17-A103-44EA-B12C-3729976D7D1F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36C0-4111-4BF9-A982-2B3556069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2A6C-6AE9-463F-A163-8CFDBEB24A91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D08C-2046-42DB-BE7A-B783C60B5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4893-D84D-4F64-9093-FD1D6A5542AE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7348-1172-4B78-854F-C3CF49A45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4282-F9D0-46F6-ADFD-5EC51F0F6C06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714-87EB-4C12-878A-F78963160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F599-845A-427E-8062-507D0DFDEDAC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C187-1794-4F71-89D2-CCB69F9DF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A14E-07EB-415B-BA93-DD353DF3B01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318-B339-4E0D-9648-5000EAAF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31AA-CD57-4652-ADE9-5D64A9943D0D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8747-FCCC-4475-9E3B-0E32538AF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01408-8E4E-45D4-A81D-C4D6A97C006B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ED7F5-732D-4420-82E1-5E385E6E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928813" y="10715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МБДОУ № 5</a:t>
            </a:r>
            <a:endParaRPr lang="ru-RU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357313" y="1428750"/>
            <a:ext cx="6357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Arial Black" pitchFamily="34" charset="0"/>
              </a:rPr>
              <a:t>Проект</a:t>
            </a:r>
          </a:p>
          <a:p>
            <a:pPr algn="ctr"/>
            <a:r>
              <a:rPr lang="ru-RU" sz="4000">
                <a:solidFill>
                  <a:srgbClr val="C00000"/>
                </a:solidFill>
                <a:latin typeface="Arial Black" pitchFamily="34" charset="0"/>
              </a:rPr>
              <a:t>«Малые зимние Олимпийские игры»</a:t>
            </a:r>
            <a:endParaRPr lang="ru-RU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571875" y="357187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C00000"/>
                </a:solidFill>
                <a:cs typeface="Arial" charset="0"/>
              </a:rPr>
              <a:t>Кочанова Н.А.</a:t>
            </a:r>
            <a:endParaRPr lang="ru-RU" sz="2400">
              <a:solidFill>
                <a:srgbClr val="C00000"/>
              </a:solidFill>
              <a:cs typeface="Arial" charset="0"/>
            </a:endParaRPr>
          </a:p>
          <a:p>
            <a:pPr algn="r" eaLnBrk="0" hangingPunct="0"/>
            <a:r>
              <a:rPr lang="ru-RU" sz="140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Инструктор по ФК</a:t>
            </a:r>
            <a:endParaRPr lang="ru-RU" sz="14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000500" y="5500688"/>
            <a:ext cx="179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ст. Крыловская</a:t>
            </a:r>
          </a:p>
        </p:txBody>
      </p:sp>
      <p:pic>
        <p:nvPicPr>
          <p:cNvPr id="3078" name="Рисунок 6" descr="_1~1.jpgсветля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928688"/>
            <a:ext cx="8572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571900" cy="306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571480"/>
            <a:ext cx="4163391" cy="312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Анна  3  года 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643313"/>
            <a:ext cx="1955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крыт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714752"/>
            <a:ext cx="3293298" cy="24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Анна  3  года 3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4071938"/>
            <a:ext cx="1536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00125" y="1143000"/>
            <a:ext cx="70008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 u="sng">
                <a:ea typeface="Calibri" pitchFamily="34" charset="0"/>
                <a:cs typeface="Times New Roman" pitchFamily="18" charset="0"/>
              </a:rPr>
              <a:t>Приложение: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Сценарий спортивного праздника «Малых зимних Олимпийских игр»;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Конспекты занятий «Мы чемпионы»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Перспективное планирование по теме.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Анкеты для родителей и детей по данной теме.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Консультации для родителей.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Фотоальбом. 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Статья в СМИ.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Художественное слово на спортивную тематику (загадки, стихи).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Выставка детских рисунков совместно с  родителями. Символ Олимпиады «Сочи 2014 г.»</a:t>
            </a:r>
          </a:p>
          <a:p>
            <a:pPr eaLnBrk="0" hangingPunct="0">
              <a:buFontTx/>
              <a:buChar char="•"/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Эмблемы и грамоты участников соревнований.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13" descr="Анна  3  года 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214563"/>
            <a:ext cx="17160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135" y="1714488"/>
            <a:ext cx="531150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</a:p>
        </p:txBody>
      </p:sp>
      <p:pic>
        <p:nvPicPr>
          <p:cNvPr id="14339" name="Рисунок 2" descr="butterfly00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559175"/>
            <a:ext cx="19288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928688" y="1028700"/>
            <a:ext cx="73580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инструктор по физической культуре, дети старшей и подготовительной групп , воспитатели групп, музыкальный руководитель,педагог-психолог, родители.</a:t>
            </a:r>
          </a:p>
          <a:p>
            <a:pPr eaLnBrk="0" hangingPunct="0"/>
            <a:r>
              <a:rPr lang="ru-RU" sz="28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Срок реализации</a:t>
            </a:r>
            <a:r>
              <a:rPr lang="ru-RU" sz="28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январь 2012 г. </a:t>
            </a:r>
          </a:p>
          <a:p>
            <a:pPr eaLnBrk="0" hangingPunct="0"/>
            <a:r>
              <a:rPr lang="ru-RU" sz="28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lang="ru-RU" sz="28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Краткосрочный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00125" y="1000125"/>
            <a:ext cx="70723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Проблема: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ea typeface="Calibri" pitchFamily="34" charset="0"/>
                <a:cs typeface="Times New Roman" pitchFamily="18" charset="0"/>
              </a:rPr>
              <a:t>* Что такое Олимпиада? История возникновения Олимпийских игр?</a:t>
            </a:r>
            <a:br>
              <a:rPr lang="ru-RU" sz="1400" u="sng">
                <a:ea typeface="Calibri" pitchFamily="34" charset="0"/>
                <a:cs typeface="Times New Roman" pitchFamily="18" charset="0"/>
              </a:rPr>
            </a:br>
            <a:r>
              <a:rPr lang="ru-RU" sz="1400" u="sng">
                <a:ea typeface="Calibri" pitchFamily="34" charset="0"/>
                <a:cs typeface="Times New Roman" pitchFamily="18" charset="0"/>
              </a:rPr>
              <a:t>* Что значит малые зимние Олимпийские игры?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ea typeface="Calibri" pitchFamily="34" charset="0"/>
                <a:cs typeface="Times New Roman" pitchFamily="18" charset="0"/>
              </a:rPr>
              <a:t>* Что нужно делать, чтобы стать Олимпийцем?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ea typeface="Calibri" pitchFamily="34" charset="0"/>
                <a:cs typeface="Times New Roman" pitchFamily="18" charset="0"/>
              </a:rPr>
              <a:t>Недостаточная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ea typeface="Calibri" pitchFamily="34" charset="0"/>
                <a:cs typeface="Times New Roman" pitchFamily="18" charset="0"/>
              </a:rPr>
              <a:t>информированность детей об олимпийских     играх и их возникновении, о зимних видах спорта.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Актуальность проблемы: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i="1">
                <a:ea typeface="Calibri" pitchFamily="34" charset="0"/>
                <a:cs typeface="Times New Roman" pitchFamily="18" charset="0"/>
              </a:rPr>
              <a:t>Проблема ухудшения здоровья подрастающего поколения  приобретает все большую актуальность.</a:t>
            </a:r>
            <a:br>
              <a:rPr lang="ru-RU" sz="1400" i="1">
                <a:ea typeface="Calibri" pitchFamily="34" charset="0"/>
                <a:cs typeface="Times New Roman" pitchFamily="18" charset="0"/>
              </a:rPr>
            </a:br>
            <a:r>
              <a:rPr lang="ru-RU" sz="1400" i="1">
                <a:ea typeface="Calibri" pitchFamily="34" charset="0"/>
                <a:cs typeface="Times New Roman" pitchFamily="18" charset="0"/>
              </a:rPr>
              <a:t> В  настоящее время в России  ежегодно общий уровень отклонения в состоянии здоровья детей  возрастает на 6,7 %.  Из-за образа современной жизни у  большинства взрослых слабый мотивационный аспект двигательной активности и  низкий уровень представлений о здоровом образе жизни, </a:t>
            </a:r>
            <a:br>
              <a:rPr lang="ru-RU" sz="1400" i="1">
                <a:ea typeface="Calibri" pitchFamily="34" charset="0"/>
                <a:cs typeface="Times New Roman" pitchFamily="18" charset="0"/>
              </a:rPr>
            </a:br>
            <a:r>
              <a:rPr lang="ru-RU" sz="1400" i="1">
                <a:ea typeface="Calibri" pitchFamily="34" charset="0"/>
                <a:cs typeface="Times New Roman" pitchFamily="18" charset="0"/>
              </a:rPr>
              <a:t>о спорте и олимпийском движении, о зимних видах спорта.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Цель проекта: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i="1">
                <a:ea typeface="Calibri" pitchFamily="34" charset="0"/>
                <a:cs typeface="Times New Roman" pitchFamily="18" charset="0"/>
              </a:rPr>
              <a:t>Формирование социальной и личностной мотивации детей старшего дошкольного возраста на сохранение и укрепление своего здоровья и воспитания социально значимых личностных качеств посредством знакомства с зимними Олимпийскими играми.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857500" y="15001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143000" y="785813"/>
            <a:ext cx="63579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i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ДЛЯ ДЕТЕЙ:</a:t>
            </a:r>
            <a: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1. Формировать у детей представления об Олимпийских играх, как мирном соревновании с целью физического и социально-нравственного совершенствования людей.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</a:rPr>
              <a:t> 2. Развивать у детей интерес к занятиям физической культурой и спортом, умения и навыки сотрудничества через нравственный и эстетический опыт Олимпиад.</a:t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3. Развивать у детей стремление к  укреплению и сохранению своего собственного   здоровья посредством занятий физической культурой.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</a:rPr>
              <a:t>4. Оздоровительные: развивать силу, ловкость, быстроту, меткость, умение применять накопленные знания  и умения в практической деятельности.</a:t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5. Воспитывать у детей  целеустремленность, организованность, инициативность, трудолюбие, взаимовыручку,  смелость и отвагу.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400" b="1" i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ПЕДАГОГОВ: </a:t>
            </a:r>
            <a: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 1. Создать информационную  базу.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</a:rPr>
              <a:t> 2. Создать условия для  благополучного и комфортного  состояния детей на спортивных мероприятиях.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400" b="1" i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Развивать творческие и физические способности  в спортивной  деятельности. Приобщать к здоровому образу жизни.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71563" y="1000125"/>
            <a:ext cx="6572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Первый этап. </a:t>
            </a:r>
            <a:endParaRPr lang="ru-RU" sz="2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Постановка проблемы, определение цели и задач исследовательской деятельности.</a:t>
            </a: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Диагностический.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Выявить уровень знаний детей  об Олимпиаде, зимних видах спорта.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пространство, скорректировать деятельность воспитателей, специалистов и сотрудников детского сада.</a:t>
            </a:r>
          </a:p>
          <a:p>
            <a:pPr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сценарий спортивного праздника 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Малые зимние Олимпийские игры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85875" y="1714500"/>
            <a:ext cx="6000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i="1" u="sng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Продукты проекта для детей: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Фотоальбом  «Мы спортсмены».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Д\и « Спортивное оборудование», «Виды спорта».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Выставка работ «Талисман Олимпиады».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Спортивный праздник «Малые зимние Олимпийские  игры».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Продукты проекта для педагогов: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Конспекты по теме проекта.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Библиография по теме проекта.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Музыкальный СД диск.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Презентация проекта.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Планирование по данной теме.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Подготовка эмблем, названий команд, девиза и стихов - кричалок для болельщиков вместе с детьми.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Оформление физкультурного уголка в группе.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Продукты проекта для родителей: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Презентация проекта на собрании.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Консультации «Роль семьи в физическом воспитании ребёнка», «Пропаганда здорового образа жизни в семье».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Совместное творчество с детьми.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 изготовление атрибутов к празднику.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428750" y="114300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Второй этап. </a:t>
            </a:r>
            <a:endParaRPr lang="ru-RU" sz="1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Организация деятельности детей в рамках проекта</a:t>
            </a:r>
            <a:r>
              <a:rPr lang="ru-RU" sz="1000" b="1" i="1">
                <a:ea typeface="Calibri" pitchFamily="34" charset="0"/>
                <a:cs typeface="Times New Roman" pitchFamily="18" charset="0"/>
              </a:rPr>
              <a:t>.</a:t>
            </a:r>
            <a:endParaRPr lang="ru-RU" sz="1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00125" y="857250"/>
            <a:ext cx="75723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2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Третий этап: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ea typeface="Calibri" pitchFamily="34" charset="0"/>
                <a:cs typeface="Times New Roman" pitchFamily="18" charset="0"/>
              </a:rPr>
              <a:t>Презентация материалов проект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а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1.Выставка рисунков детей на тему «Талисман Олимпиады»;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2.Сборник стихов, загадок о разных видах спорта и их значении для человека (при участии родителей);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4. Изготовление фотоальбома;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5. Презентация проекта.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6. Спортивный праздник </a:t>
            </a:r>
            <a:r>
              <a:rPr lang="ru-RU" sz="1400" b="1" i="1">
                <a:ea typeface="Calibri" pitchFamily="34" charset="0"/>
                <a:cs typeface="Times New Roman" pitchFamily="18" charset="0"/>
              </a:rPr>
              <a:t>«Малые зимние Олимпийские игры»- итог проекта.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Четвёртый этап: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Ожидаемые результаты проекта</a:t>
            </a:r>
            <a:r>
              <a:rPr lang="ru-RU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4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детей: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Сформированность знаний  детей об истории Олимпийских игр, зимних видах спорта.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Пополнение словарного запаса детей спортивной терминологией;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ea typeface="Calibri" pitchFamily="34" charset="0"/>
                <a:cs typeface="Times New Roman" pitchFamily="18" charset="0"/>
              </a:rPr>
              <a:t>  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педагогов: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Сформированность осознанного отношения к своему собственному здоровью;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Пополнение знаний  об истории Олимпийских игр и зимних видах спорта.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Накопление наглядного материала, стихов и загадок о зимних видах спорта и Олимпиаде.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 Информированность  об истории Олимпийских игр;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ea typeface="Calibri" pitchFamily="34" charset="0"/>
                <a:cs typeface="Times New Roman" pitchFamily="18" charset="0"/>
              </a:rPr>
              <a:t>Проявление интереса к занятиям физкультурой и спортом.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ажн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1142984"/>
            <a:ext cx="390686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4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71744"/>
            <a:ext cx="3472856" cy="333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Рисунок 3" descr="nrrvguruclbkrchtoopq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214813"/>
            <a:ext cx="15001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normal_10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0001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нки на санк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3578973" cy="268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шайбу в вор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3578973" cy="268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ан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571876"/>
            <a:ext cx="3571901" cy="267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3500438" y="928688"/>
            <a:ext cx="1928812" cy="25003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1 День соревнования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 на спортивной площадке, 2 день в музыкально-спортивном зале.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481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Arial Black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2010-11-11T14:55:56Z</dcterms:created>
  <dcterms:modified xsi:type="dcterms:W3CDTF">2012-12-15T21:44:29Z</dcterms:modified>
</cp:coreProperties>
</file>