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5F9-0367-42F5-A1B6-D7331ECD0962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45D9-84DE-4359-A523-59EA9D4AD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5F9-0367-42F5-A1B6-D7331ECD0962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45D9-84DE-4359-A523-59EA9D4AD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5F9-0367-42F5-A1B6-D7331ECD0962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45D9-84DE-4359-A523-59EA9D4AD64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5F9-0367-42F5-A1B6-D7331ECD0962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45D9-84DE-4359-A523-59EA9D4AD6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5F9-0367-42F5-A1B6-D7331ECD0962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45D9-84DE-4359-A523-59EA9D4AD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5F9-0367-42F5-A1B6-D7331ECD0962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45D9-84DE-4359-A523-59EA9D4AD6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5F9-0367-42F5-A1B6-D7331ECD0962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45D9-84DE-4359-A523-59EA9D4AD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5F9-0367-42F5-A1B6-D7331ECD0962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45D9-84DE-4359-A523-59EA9D4AD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5F9-0367-42F5-A1B6-D7331ECD0962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45D9-84DE-4359-A523-59EA9D4AD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5F9-0367-42F5-A1B6-D7331ECD0962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45D9-84DE-4359-A523-59EA9D4AD64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5F9-0367-42F5-A1B6-D7331ECD0962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45D9-84DE-4359-A523-59EA9D4AD6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5B15F9-0367-42F5-A1B6-D7331ECD0962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1AA45D9-84DE-4359-A523-59EA9D4AD6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424936" cy="93610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ГБДОУ детский сад №39 комбинированного вида </a:t>
            </a:r>
            <a:r>
              <a:rPr lang="ru-RU" sz="2800" dirty="0" err="1" smtClean="0"/>
              <a:t>Колпинского</a:t>
            </a:r>
            <a:r>
              <a:rPr lang="ru-RU" sz="2800" dirty="0" smtClean="0"/>
              <a:t>  района  Санкт- Петербург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7" y="1556792"/>
            <a:ext cx="5184576" cy="53012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Спортивный досуг в подготовительной логопедической группе «В гостях у светофора»</a:t>
            </a:r>
          </a:p>
          <a:p>
            <a:endParaRPr lang="ru-RU" sz="36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Руководитель физического воспитания  1 квалификационной категории  Третьякова Г.Г.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 участием </a:t>
            </a:r>
            <a:r>
              <a:rPr lang="ru-RU" sz="2400" smtClean="0">
                <a:solidFill>
                  <a:schemeClr val="tx1"/>
                </a:solidFill>
              </a:rPr>
              <a:t>инспектора </a:t>
            </a:r>
            <a:r>
              <a:rPr lang="ru-RU" sz="2400" smtClean="0">
                <a:solidFill>
                  <a:schemeClr val="tx1"/>
                </a:solidFill>
              </a:rPr>
              <a:t>ГИБДД 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95872"/>
            <a:ext cx="316835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Задачи досуга: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Уточнять и закреплять знания детей о правилах поведения на улице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Расширять представления детей о ПДД; учить различать дорожные знаки для пешеходов и водителей, закреплять представления детей о назначении светофора. 3. Учить моделировать ситуацию на дороге с помощью игрового комплекта «Азбука дорожного движения».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4.Развивать зрительное восприятие, речевую и двигательную активность.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Оборудование: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1.Игровой комплект «Азбука дорожного движения»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2.Иллюстрации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3. Цветные шарики из сухого бассейна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4. Мячи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5.Фломастеры, маркеры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6.Листы для рисования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7.Сюрпризы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4392488" cy="4032447"/>
          </a:xfrm>
        </p:spPr>
      </p:pic>
    </p:spTree>
    <p:extLst>
      <p:ext uri="{BB962C8B-B14F-4D97-AF65-F5344CB8AC3E}">
        <p14:creationId xmlns:p14="http://schemas.microsoft.com/office/powerpoint/2010/main" val="7398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1" y="116632"/>
            <a:ext cx="8712967" cy="67413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Ход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 досуга: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Дети входят в зал, строятся.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Педагог: Загадывает загадку-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Три моих волшебных глаза, управляют всеми сразу, я моргну – пойдут машины, встанут женщины, мужчины. Отвечайте вместе хором, как зовусь я? (светофором).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Мы поговорим о транспортном мире - улицах, </a:t>
            </a:r>
            <a:r>
              <a:rPr lang="ru-RU" sz="2000" dirty="0" err="1" smtClean="0">
                <a:solidFill>
                  <a:schemeClr val="tx1"/>
                </a:solidFill>
              </a:rPr>
              <a:t>дорогах,транспорте</a:t>
            </a:r>
            <a:r>
              <a:rPr lang="ru-RU" sz="2000" dirty="0" smtClean="0">
                <a:solidFill>
                  <a:schemeClr val="tx1"/>
                </a:solidFill>
              </a:rPr>
              <a:t>, дорожных знаках.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Какие виды транспорта вы знаете? (наземный, </a:t>
            </a:r>
            <a:r>
              <a:rPr lang="ru-RU" sz="2200" dirty="0" err="1" smtClean="0">
                <a:solidFill>
                  <a:schemeClr val="tx1"/>
                </a:solidFill>
              </a:rPr>
              <a:t>подземный,воздушный,водный</a:t>
            </a:r>
            <a:r>
              <a:rPr lang="ru-RU" sz="2200" dirty="0" smtClean="0">
                <a:solidFill>
                  <a:schemeClr val="tx1"/>
                </a:solidFill>
              </a:rPr>
              <a:t>)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Загадки о транспорте: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Я любую непогоду, и в любое время </a:t>
            </a:r>
            <a:r>
              <a:rPr lang="ru-RU" sz="2400" dirty="0" err="1" smtClean="0">
                <a:solidFill>
                  <a:schemeClr val="tx1"/>
                </a:solidFill>
              </a:rPr>
              <a:t>года,очень</a:t>
            </a:r>
            <a:r>
              <a:rPr lang="ru-RU" sz="2400" dirty="0" smtClean="0">
                <a:solidFill>
                  <a:schemeClr val="tx1"/>
                </a:solidFill>
              </a:rPr>
              <a:t> быстро, в час любой провезу вас под землей. (метро)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Что за чудо- синий дом, окна синие кругом, носит обувь из резины и питается бензином. (автобус)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Спозаранку за окошком, стук и звон и кутерьма, по прямым стальным дорожкам ходят красные дома.(трамвай)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57592" cy="11087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Игра « </a:t>
            </a:r>
            <a:r>
              <a:rPr lang="ru-RU" sz="3600" dirty="0" err="1" smtClean="0">
                <a:solidFill>
                  <a:srgbClr val="002060"/>
                </a:solidFill>
              </a:rPr>
              <a:t>Светофорики</a:t>
            </a:r>
            <a:r>
              <a:rPr lang="ru-RU" sz="3600" dirty="0" smtClean="0">
                <a:solidFill>
                  <a:srgbClr val="002060"/>
                </a:solidFill>
              </a:rPr>
              <a:t>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Педагог: (Дети делятся на тройки, у каждого разные шарики-красный, жёлтый, зелёный)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… Превращаемся в огоньки светофора, шагаем по залу под музыку, как только она останавливается – собираем светофор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50490"/>
            <a:ext cx="3456384" cy="430284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17104"/>
            <a:ext cx="5040560" cy="4552256"/>
          </a:xfrm>
        </p:spPr>
      </p:pic>
    </p:spTree>
    <p:extLst>
      <p:ext uri="{BB962C8B-B14F-4D97-AF65-F5344CB8AC3E}">
        <p14:creationId xmlns:p14="http://schemas.microsoft.com/office/powerpoint/2010/main" val="37072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Игра  «Гараж»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(используется игровой комплект « Азбука дорожного движения)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Обручи-»гаражи» раскладываются на полу ( на один меньше, чем детей), дети надевают накидки и становятся водителями, они двигаются по кругу, ориентируясь на светофор, остальные дети – пешеходы. Звучит музыка и как только она останавливается, дети занимают любой обруч- «гараж». Кто остался без «гаража»- выбывает.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9"/>
            <a:ext cx="4247455" cy="37755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060849"/>
            <a:ext cx="4247455" cy="3775596"/>
          </a:xfrm>
        </p:spPr>
      </p:pic>
    </p:spTree>
    <p:extLst>
      <p:ext uri="{BB962C8B-B14F-4D97-AF65-F5344CB8AC3E}">
        <p14:creationId xmlns:p14="http://schemas.microsoft.com/office/powerpoint/2010/main" val="38524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5400600" cy="194421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Игра « Дорожное слово»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Дети стоят в кругу, в центре ведущий с мячом. Он бросает мяч детям, а они ловят его, только в том случае, если слово относится к ПДД.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284984"/>
            <a:ext cx="3822192" cy="21602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 Дорожные знаки»</a:t>
            </a:r>
          </a:p>
          <a:p>
            <a:r>
              <a:rPr lang="ru-RU" dirty="0" smtClean="0"/>
              <a:t>Знаки выкладываются на ковре, дети садятся в круг, рассматривают их, узнают новые.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384375" cy="26605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1960" y="3212976"/>
            <a:ext cx="4752528" cy="639762"/>
          </a:xfrm>
        </p:spPr>
        <p:txBody>
          <a:bodyPr>
            <a:normAutofit fontScale="25000" lnSpcReduction="20000"/>
          </a:bodyPr>
          <a:lstStyle/>
          <a:p>
            <a:r>
              <a:rPr lang="ru-RU" sz="8600" b="1" dirty="0" smtClean="0">
                <a:solidFill>
                  <a:schemeClr val="accent5">
                    <a:lumMod val="50000"/>
                  </a:schemeClr>
                </a:solidFill>
              </a:rPr>
              <a:t>Задание на творчество:</a:t>
            </a:r>
          </a:p>
          <a:p>
            <a:r>
              <a:rPr lang="ru-RU" sz="9600" dirty="0" smtClean="0"/>
              <a:t>« Нарисуй, что запомнил!»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4077072"/>
            <a:ext cx="3596217" cy="2592288"/>
          </a:xfrm>
        </p:spPr>
      </p:pic>
    </p:spTree>
    <p:extLst>
      <p:ext uri="{BB962C8B-B14F-4D97-AF65-F5344CB8AC3E}">
        <p14:creationId xmlns:p14="http://schemas.microsoft.com/office/powerpoint/2010/main" val="18145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Частушки о ПДД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4175320" cy="17281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спасенья- есть возможность: лучший тормоз- осторожность, жизнь свою побереги, перед машиной не беги!</a:t>
            </a:r>
          </a:p>
          <a:p>
            <a:r>
              <a:rPr lang="ru-RU" dirty="0" smtClean="0"/>
              <a:t>…Эх, раз, ещё раз! Слушай правило для вас!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996952"/>
            <a:ext cx="4176464" cy="338437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340768"/>
            <a:ext cx="3822192" cy="165618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Осторожно на дороге , берегите руки, ноги. Помни правила везде, а иначе – быть беде!</a:t>
            </a:r>
          </a:p>
          <a:p>
            <a:r>
              <a:rPr lang="ru-RU" dirty="0" smtClean="0"/>
              <a:t>…Эх, раз, ещё раз! Слушай правило для вас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4248472" cy="3384376"/>
          </a:xfrm>
        </p:spPr>
      </p:pic>
    </p:spTree>
    <p:extLst>
      <p:ext uri="{BB962C8B-B14F-4D97-AF65-F5344CB8AC3E}">
        <p14:creationId xmlns:p14="http://schemas.microsoft.com/office/powerpoint/2010/main" val="2889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Подводятся итоги, повторение правил поведения на дороге, дети рассказывают то, что они запомнили.</a:t>
            </a:r>
            <a:br>
              <a:rPr lang="ru-RU" sz="2800" dirty="0" smtClean="0"/>
            </a:br>
            <a:r>
              <a:rPr lang="ru-RU" sz="2800" dirty="0" smtClean="0"/>
              <a:t>Предоставляется слово инспектору ГБДД.</a:t>
            </a:r>
            <a:r>
              <a:rPr lang="en-US" sz="2800" dirty="0" smtClean="0"/>
              <a:t> </a:t>
            </a:r>
            <a:r>
              <a:rPr lang="ru-RU" sz="2800" dirty="0" smtClean="0"/>
              <a:t>Награждение.</a:t>
            </a:r>
            <a:endParaRPr lang="ru-RU" sz="28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76656" y="1844824"/>
            <a:ext cx="3822192" cy="1080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Если улицу надо тебе перейти- о правиле помни простом, сначала налево ты посмотри, направо взгляни потом!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5076056" y="1844825"/>
            <a:ext cx="3816424" cy="108011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Стоп, водитель! Тормози!</a:t>
            </a:r>
          </a:p>
          <a:p>
            <a:r>
              <a:rPr lang="ru-RU" dirty="0" smtClean="0"/>
              <a:t>Школа где-то тут вблизи, лагерь или детский сад- берегите жизнь ребят!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24944"/>
            <a:ext cx="4608512" cy="320121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53125"/>
            <a:ext cx="4062206" cy="3173038"/>
          </a:xfrm>
        </p:spPr>
      </p:pic>
    </p:spTree>
    <p:extLst>
      <p:ext uri="{BB962C8B-B14F-4D97-AF65-F5344CB8AC3E}">
        <p14:creationId xmlns:p14="http://schemas.microsoft.com/office/powerpoint/2010/main" val="16094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160</TotalTime>
  <Words>233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ГБДОУ детский сад №39 комбинированного вида Колпинского  района  Санкт- Петербург</vt:lpstr>
      <vt:lpstr>Задачи досуга:  1. Уточнять и закреплять знания детей о правилах поведения на улице 2. Расширять представления детей о ПДД; учить различать дорожные знаки для пешеходов и водителей, закреплять представления детей о назначении светофора. 3. Учить моделировать ситуацию на дороге с помощью игрового комплекта «Азбука дорожного движения». 4.Развивать зрительное восприятие, речевую и двигательную активность. </vt:lpstr>
      <vt:lpstr>Ход  досуга: Дети входят в зал, строятся. Педагог: Загадывает загадку-  Три моих волшебных глаза, управляют всеми сразу, я моргну – пойдут машины, встанут женщины, мужчины. Отвечайте вместе хором, как зовусь я? (светофором). Мы поговорим о транспортном мире - улицах, дорогах,транспорте, дорожных знаках. Какие виды транспорта вы знаете? (наземный, подземный,воздушный,водный)  Загадки о транспорте: Я любую непогоду, и в любое время года,очень быстро, в час любой провезу вас под землей. (метро) Что за чудо- синий дом, окна синие кругом, носит обувь из резины и питается бензином. (автобус) Спозаранку за окошком, стук и звон и кутерьма, по прямым стальным дорожкам ходят красные дома.(трамвай)</vt:lpstr>
      <vt:lpstr>Игра « Светофорики» Педагог: (Дети делятся на тройки, у каждого разные шарики-красный, жёлтый, зелёный) … Превращаемся в огоньки светофора, шагаем по залу под музыку, как только она останавливается – собираем светофор.</vt:lpstr>
      <vt:lpstr>Игра  «Гараж» (используется игровой комплект « Азбука дорожного движения) Обручи-»гаражи» раскладываются на полу ( на один меньше, чем детей), дети надевают накидки и становятся водителями, они двигаются по кругу, ориентируясь на светофор, остальные дети – пешеходы. Звучит музыка и как только она останавливается, дети занимают любой обруч- «гараж». Кто остался без «гаража»- выбывает.</vt:lpstr>
      <vt:lpstr>Игра « Дорожное слово» Дети стоят в кругу, в центре ведущий с мячом. Он бросает мяч детям, а они ловят его, только в том случае, если слово относится к ПДД.</vt:lpstr>
      <vt:lpstr>Частушки о ПДД</vt:lpstr>
      <vt:lpstr>Подводятся итоги, повторение правил поведения на дороге, дети рассказывают то, что они запомнили. Предоставляется слово инспектору ГБДД. Награждение.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№39 комбинированного вида Колпинского  района  Санкт- Петербург</dc:title>
  <dc:creator>XTreme.ws</dc:creator>
  <cp:lastModifiedBy>XTreme.ws</cp:lastModifiedBy>
  <cp:revision>22</cp:revision>
  <dcterms:created xsi:type="dcterms:W3CDTF">2012-10-31T14:29:19Z</dcterms:created>
  <dcterms:modified xsi:type="dcterms:W3CDTF">2012-12-07T14:36:13Z</dcterms:modified>
</cp:coreProperties>
</file>