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8" r:id="rId2"/>
    <p:sldId id="261" r:id="rId3"/>
    <p:sldId id="256" r:id="rId4"/>
    <p:sldId id="264" r:id="rId5"/>
    <p:sldId id="260" r:id="rId6"/>
    <p:sldId id="258" r:id="rId7"/>
    <p:sldId id="259" r:id="rId8"/>
    <p:sldId id="268" r:id="rId9"/>
    <p:sldId id="263" r:id="rId10"/>
    <p:sldId id="281" r:id="rId11"/>
    <p:sldId id="262" r:id="rId12"/>
    <p:sldId id="270" r:id="rId13"/>
    <p:sldId id="279" r:id="rId14"/>
    <p:sldId id="271" r:id="rId15"/>
    <p:sldId id="257" r:id="rId16"/>
    <p:sldId id="266" r:id="rId17"/>
    <p:sldId id="277" r:id="rId18"/>
    <p:sldId id="274" r:id="rId19"/>
    <p:sldId id="275" r:id="rId20"/>
    <p:sldId id="280" r:id="rId21"/>
    <p:sldId id="265" r:id="rId22"/>
    <p:sldId id="267" r:id="rId23"/>
    <p:sldId id="276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25960-9253-4A8F-A36B-AA1A44B87A1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C43C-7181-4A79-96A0-2184933B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0C43C-7181-4A79-96A0-2184933BB6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0C43C-7181-4A79-96A0-2184933BB6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0C43C-7181-4A79-96A0-2184933BB6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ownloads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3519227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170080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ПРЕДМЕТНО-РАЗВИВАЮЩЕЕ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ПРОСТРАНСТВО</a:t>
            </a:r>
          </a:p>
          <a:p>
            <a:pPr algn="ctr"/>
            <a:r>
              <a:rPr lang="ru-RU" sz="2400" dirty="0" smtClean="0"/>
              <a:t>ГРУППЫ «Слабовидение» </a:t>
            </a:r>
          </a:p>
          <a:p>
            <a:pPr algn="ctr"/>
            <a:r>
              <a:rPr lang="ru-RU" sz="2400" dirty="0" smtClean="0"/>
              <a:t>(разновозрастная)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667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869160"/>
            <a:ext cx="4355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Составители: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высшей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Гайдай Елена Николаевна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тифлопедагог высшей категории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Светлана Владимировна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CIM\101OLYMP\SDC103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96752"/>
            <a:ext cx="381642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7542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Дидактические материалы для развития тактильного, </a:t>
            </a:r>
          </a:p>
          <a:p>
            <a:r>
              <a:rPr lang="ru-RU" b="1" dirty="0" smtClean="0"/>
              <a:t>слухового восприятия и обоняния. </a:t>
            </a:r>
            <a:endParaRPr lang="ru-RU" b="1" dirty="0"/>
          </a:p>
        </p:txBody>
      </p:sp>
      <p:pic>
        <p:nvPicPr>
          <p:cNvPr id="1026" name="Picture 2" descr="H:\DCIM\101OLYMP\SDC104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196752"/>
            <a:ext cx="371717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H:\DCIM\101OLYMP\SDC104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4077072"/>
            <a:ext cx="3083835" cy="2312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Уголок для развития эмоциональной сферы </a:t>
            </a:r>
            <a:r>
              <a:rPr lang="ru-RU" sz="2000" dirty="0" smtClean="0"/>
              <a:t>привлекает детей и помогает им понимать собственные эмоции, эмоциональное состояние других, способствует овладению средствами эмоциональной выразительности.</a:t>
            </a:r>
          </a:p>
          <a:p>
            <a:r>
              <a:rPr lang="ru-RU" sz="2000" dirty="0" smtClean="0"/>
              <a:t>Включает в себя уголок настроения, зеркало эмоций, разнообразные игры и пособия на развитие эмоциональной сферы: «Собери эмоции», «Эмоции сказочных героев» и др.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H:\DCIM\101OLYMP\SDC102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275642" y="3085399"/>
            <a:ext cx="3587891" cy="2978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H:\DCIM\101OLYMP\SDC103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140968"/>
            <a:ext cx="4248472" cy="3186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DCIM\100SSCAM\SDC18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132856"/>
            <a:ext cx="3096344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F:\DCIM\100SSCAM\SDC18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132856"/>
            <a:ext cx="3096344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F:\DCIM\100SSCAM\SDC18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437112"/>
            <a:ext cx="3096344" cy="1862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95536" y="62068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Развивающая среда группы по образовательным областям представлена различными настольно-печатными играми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DCIM\100SSCAM\SDC1555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4293096"/>
            <a:ext cx="3168352" cy="2001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CIM\101OLYMP\SDC102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59" y="620688"/>
            <a:ext cx="3648405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H:\DCIM\101OLYMP\SDC102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620688"/>
            <a:ext cx="381642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H:\DCIM\101OLYMP\SDC102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3573016"/>
            <a:ext cx="3600401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H:\DCIM\101OLYMP\SDC1028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645024"/>
            <a:ext cx="374441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DCIM\100SSCAM\SDC18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1" y="3933056"/>
            <a:ext cx="3188363" cy="2391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УГОЛОК КОНСТРУИРОВАНИЯ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:\DCIM\101OLYMP\SDC102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933056"/>
            <a:ext cx="3402315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2" descr="H:\DCIM\101OLYMP\SDC104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980728"/>
            <a:ext cx="3635896" cy="2726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Большое значение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придаем результатам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продуктивной деятельности детей, организуя выставки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работ для родителей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2290" name="Picture 2" descr="H:\DCIM\101OLYMP\SDC103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4309672"/>
            <a:ext cx="3096344" cy="2071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 descr="H:\DCIM\101OLYMP\SDC103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74704" y="3321840"/>
            <a:ext cx="3456384" cy="2518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4" descr="H:\DCIM\101OLYMP\SDC104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948731"/>
            <a:ext cx="3059832" cy="2155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3" name="Picture 5" descr="H:\DCIM\101OLYMP\SDC104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1069" y="476672"/>
            <a:ext cx="1612979" cy="86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5172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Здесь можно не только просмотреть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любимую книгу, но и отдохнуть.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Центр «Любимой книги»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представлен подбором литературы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 программе, а также серией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демонстрационных,  предметных и сюжетных картин.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:\DCIM\101OLYMP\SDC103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6296" y="404664"/>
            <a:ext cx="1488165" cy="12755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H:\DCIM\101OLYMP\SDC103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2204864"/>
            <a:ext cx="3096344" cy="3233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7" name="Picture 3" descr="H:\DCIM\101OLYMP\SDC103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2600908"/>
            <a:ext cx="3888432" cy="2916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Уголок «Сюжетно-ролевых игр»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:\DCIM\101OLYMP\SDC104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052736"/>
            <a:ext cx="3672407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H:\DCIM\101OLYMP\SDC104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052736"/>
            <a:ext cx="3672408" cy="2490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:\DCIM\101OLYMP\SDC103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861048"/>
            <a:ext cx="3600400" cy="2546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H:\DCIM\101OLYMP\SDC102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3789040"/>
            <a:ext cx="3707904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DCIM\100SSCAM\SDC148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348880"/>
            <a:ext cx="432048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Picture 3" descr="F:\DCIM\100SSCAM\SDC148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1224" y="1988840"/>
            <a:ext cx="3132348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67544" y="54868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УГОЛОК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ПАТРИОТИЧЕСКОГО И ТОЛЕРАНТНОГО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ВОСПИТАНИЯ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DCIM\100SSCAM\SDC148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852936"/>
            <a:ext cx="2592288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нашей группе  большое внимание уделяется обучению детей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основам безопасной жизнедеятельности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:\DCIM\101OLYMP\SDC103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780928"/>
            <a:ext cx="4475989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2514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Свою группу мы рассматриваем как своеобразное поле взаимодействия воспитателя с детьми, родителями, специалистами группы, в центре которого сосредоточены интересы прежде всего детей группы и конкретно каждого ребёнка.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Picture 3" descr="C:\Users\Samsung\Downloads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1368152" cy="1656184"/>
          </a:xfrm>
          <a:prstGeom prst="rect">
            <a:avLst/>
          </a:prstGeom>
          <a:noFill/>
        </p:spPr>
      </p:pic>
      <p:pic>
        <p:nvPicPr>
          <p:cNvPr id="2050" name="Picture 2" descr="H:\DCIM\101OLYMP\SDC104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548680"/>
            <a:ext cx="316835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H:\DCIM\101OLYMP\SDC104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548680"/>
            <a:ext cx="2304256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:\DCIM\101OLYMP\SDC1043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3928" y="2780928"/>
            <a:ext cx="2232248" cy="1674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:\DCIM\101OLYMP\SDC1029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2780928"/>
            <a:ext cx="230025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CIM\101OLYMP\SDC103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284984"/>
            <a:ext cx="3816424" cy="2862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H:\DCIM\101OLYMP\SDC103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284984"/>
            <a:ext cx="3899925" cy="2924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H:\DCIM\101OLYMP\SDC103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476672"/>
            <a:ext cx="3960440" cy="24650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476672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уголке  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театрализованной 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деятельности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ребенок  может  найти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музыкальные инструменты, которые доставляют им много радостных минут. А, кроме того, развивают фонематический слух и чувство ритма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Мы стараемся знакомить малышей с различными видами театра. Настольный театр, пальчиковый и куклы </a:t>
            </a:r>
            <a:r>
              <a:rPr lang="ru-RU" sz="2000" dirty="0" err="1" smtClean="0">
                <a:solidFill>
                  <a:srgbClr val="002060"/>
                </a:solidFill>
              </a:rPr>
              <a:t>Би-Ба-Бо</a:t>
            </a:r>
            <a:r>
              <a:rPr lang="ru-RU" sz="2000" dirty="0" smtClean="0">
                <a:solidFill>
                  <a:srgbClr val="002060"/>
                </a:solidFill>
              </a:rPr>
              <a:t>, театр марионеток представлены соответствующими образцами.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1" name="Picture 3" descr="H:\DCIM\101OLYMP\SDC103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367324" y="3281751"/>
            <a:ext cx="3645990" cy="2500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H:\DCIM\101OLYMP\SDC103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708920"/>
            <a:ext cx="4617904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SSCAM\SDC180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276872"/>
            <a:ext cx="259228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 группе  оборудован  </a:t>
            </a:r>
            <a:r>
              <a:rPr lang="ru-RU" sz="2400" b="1" dirty="0" smtClean="0">
                <a:solidFill>
                  <a:srgbClr val="002060"/>
                </a:solidFill>
              </a:rPr>
              <a:t>уголок  природы, </a:t>
            </a:r>
            <a:r>
              <a:rPr lang="ru-RU" sz="2400" dirty="0" smtClean="0">
                <a:solidFill>
                  <a:srgbClr val="002060"/>
                </a:solidFill>
              </a:rPr>
              <a:t>содержащий различные виды комнатных растений,  оснащен занимательными экологическими  играми и оборудованием для экспериментирования. </a:t>
            </a:r>
          </a:p>
        </p:txBody>
      </p:sp>
      <p:pic>
        <p:nvPicPr>
          <p:cNvPr id="6147" name="Picture 3" descr="H:\DCIM\101OLYMP\SDC103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2348880"/>
            <a:ext cx="3096344" cy="2930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H:\DCIM\101OLYMP\SDC102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4433981"/>
            <a:ext cx="2160240" cy="1878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Уголок двигательной  активности </a:t>
            </a:r>
            <a:r>
              <a:rPr lang="ru-RU" sz="2400" dirty="0" smtClean="0"/>
              <a:t>где  дети  могут  свободно  поиграть  с  кеглями, </a:t>
            </a:r>
            <a:r>
              <a:rPr lang="ru-RU" sz="2400" dirty="0" err="1" smtClean="0"/>
              <a:t>мячами,обручами</a:t>
            </a:r>
            <a:r>
              <a:rPr lang="ru-RU" sz="2400" dirty="0" smtClean="0"/>
              <a:t>  и  </a:t>
            </a:r>
            <a:r>
              <a:rPr lang="ru-RU" sz="2400" dirty="0" err="1" smtClean="0"/>
              <a:t>скакалками,походить</a:t>
            </a:r>
            <a:r>
              <a:rPr lang="ru-RU" sz="2400" dirty="0" smtClean="0"/>
              <a:t> босиком по «Дорожкам здоровья», с помощью специально подобранных спортивных игр (</a:t>
            </a:r>
            <a:r>
              <a:rPr lang="ru-RU" sz="2400" dirty="0" err="1" smtClean="0"/>
              <a:t>мишени,кольцеброс</a:t>
            </a:r>
            <a:r>
              <a:rPr lang="ru-RU" sz="2400" dirty="0" smtClean="0"/>
              <a:t>, серсо) развивать зрение.</a:t>
            </a:r>
            <a:endParaRPr lang="ru-RU" sz="2400" dirty="0"/>
          </a:p>
        </p:txBody>
      </p:sp>
      <p:pic>
        <p:nvPicPr>
          <p:cNvPr id="3" name="Picture 2" descr="H:\DCIM\101OLYMP\SDC104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3140968"/>
            <a:ext cx="3960440" cy="297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H:\DCIM\101OLYMP\SDC104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140968"/>
            <a:ext cx="3755909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780928"/>
            <a:ext cx="6915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Разработанные нами зоны предметно-развивающей среды отражают специфику нашего детского сада и максимально учитывают возрастные и  индивидуальные особенности детей (как в области здоровья, так и психического развития)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3" name="Picture 3" descr="C:\Users\Samsung\Downloads\images (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732240" y="2060848"/>
            <a:ext cx="2075218" cy="1656184"/>
          </a:xfrm>
          <a:prstGeom prst="rect">
            <a:avLst/>
          </a:prstGeom>
          <a:noFill/>
        </p:spPr>
      </p:pic>
      <p:pic>
        <p:nvPicPr>
          <p:cNvPr id="25604" name="Picture 4" descr="C:\Users\Samsung\Download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138638" cy="1944216"/>
          </a:xfrm>
          <a:prstGeom prst="rect">
            <a:avLst/>
          </a:prstGeom>
          <a:noFill/>
        </p:spPr>
      </p:pic>
      <p:pic>
        <p:nvPicPr>
          <p:cNvPr id="25605" name="Picture 5" descr="C:\Users\Samsung\Downloads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132856"/>
            <a:ext cx="1944216" cy="1814601"/>
          </a:xfrm>
          <a:prstGeom prst="rect">
            <a:avLst/>
          </a:prstGeom>
          <a:noFill/>
        </p:spPr>
      </p:pic>
      <p:pic>
        <p:nvPicPr>
          <p:cNvPr id="25606" name="Picture 6" descr="C:\Users\Samsung\Downloads\detsksad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40" y="4653136"/>
            <a:ext cx="2033058" cy="1872208"/>
          </a:xfrm>
          <a:prstGeom prst="rect">
            <a:avLst/>
          </a:prstGeom>
          <a:noFill/>
        </p:spPr>
      </p:pic>
      <p:pic>
        <p:nvPicPr>
          <p:cNvPr id="3074" name="Picture 2" descr="H:\DCIM\101OLYMP\SDC104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9752" y="2348880"/>
            <a:ext cx="4392488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Информационно-консультативная  зона для родителей   </a:t>
            </a:r>
          </a:p>
        </p:txBody>
      </p:sp>
      <p:pic>
        <p:nvPicPr>
          <p:cNvPr id="15362" name="Picture 2" descr="H:\DCIM\101OLYMP\SDC104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420888"/>
            <a:ext cx="3384376" cy="2455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3" name="Picture 3" descr="H:\DCIM\101OLYMP\SDC104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268760"/>
            <a:ext cx="2592288" cy="2071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4" name="Picture 4" descr="H:\DCIM\101OLYMP\SDC104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573016"/>
            <a:ext cx="3384376" cy="2731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880511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92696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СОВЕТЫ СПЕЦИАЛИСТОВ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316" name="Picture 4" descr="H:\DCIM\101OLYMP\SDC104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844824"/>
            <a:ext cx="3674949" cy="3124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7" name="Picture 5" descr="H:\DCIM\101OLYMP\SDC104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63516" y="2375883"/>
            <a:ext cx="4158463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 ребенка дошкольного возраста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есть три основные потребности:</a:t>
            </a:r>
          </a:p>
          <a:p>
            <a:endParaRPr lang="ru-RU" sz="24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движение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/>
              <a:t>                    </a:t>
            </a:r>
          </a:p>
          <a:p>
            <a:r>
              <a:rPr lang="ru-RU" sz="2400" dirty="0" smtClean="0"/>
              <a:t>          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общение </a:t>
            </a:r>
          </a:p>
          <a:p>
            <a:r>
              <a:rPr lang="ru-RU" sz="2400" dirty="0" smtClean="0"/>
              <a:t>                                           </a:t>
            </a:r>
          </a:p>
          <a:p>
            <a:pPr algn="r"/>
            <a:r>
              <a:rPr lang="ru-RU" sz="2800" dirty="0" smtClean="0"/>
              <a:t>                                                                                              </a:t>
            </a:r>
            <a:r>
              <a:rPr lang="ru-RU" sz="2800" b="1" dirty="0" smtClean="0">
                <a:solidFill>
                  <a:srgbClr val="00B050"/>
                </a:solidFill>
              </a:rPr>
              <a:t>познание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 мы постарались создать развивающую среду в группе таким образом, чтобы она удовлетворяла этим потребностям.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DCIM\100SSCAM\SDC148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476672"/>
            <a:ext cx="2108262" cy="2811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3" descr="F:\DCIM\100SSCAM\SDC146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3573016"/>
            <a:ext cx="2085696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Лексический уголок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:\DCIM\101OLYMP\SDC104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80120" y="1948272"/>
            <a:ext cx="4932040" cy="3861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Развивающие зоны коррекции зрения</a:t>
            </a:r>
          </a:p>
        </p:txBody>
      </p:sp>
      <p:pic>
        <p:nvPicPr>
          <p:cNvPr id="2" name="Picture 2" descr="H:\DCIM\101OLYMP\SDC103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84784"/>
            <a:ext cx="4091947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:\DCIM\101SSCAM\SDC15083.JP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899592" y="1484784"/>
            <a:ext cx="2736304" cy="22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:\DCIM\101SSCAM\SDC15082.JPG"/>
          <p:cNvPicPr>
            <a:picLocks noChangeAspect="1" noChangeArrowheads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 bwMode="auto">
          <a:xfrm rot="5400000">
            <a:off x="975223" y="3929433"/>
            <a:ext cx="2520280" cy="223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Центр развития сенсомоторных навыков </a:t>
            </a:r>
            <a:r>
              <a:rPr lang="ru-RU" sz="2400" dirty="0" smtClean="0"/>
              <a:t>представлен в виде игр и упражнений: шнуровка, бусы, материал для развития тактильного восприятия, цветные вкладыши ит.д.</a:t>
            </a:r>
            <a:endParaRPr lang="ru-RU" sz="2400" dirty="0"/>
          </a:p>
        </p:txBody>
      </p:sp>
      <p:pic>
        <p:nvPicPr>
          <p:cNvPr id="3074" name="Picture 2" descr="F:\DCIM\100SSCAM\SDC18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204864"/>
            <a:ext cx="3384376" cy="1899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F:\DCIM\100SSCAM\Новая папка (2)\SDC145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4365104"/>
            <a:ext cx="3384376" cy="2002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H:\DCIM\101OLYMP\SDC104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11561" y="2564905"/>
            <a:ext cx="3960437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302</Words>
  <Application>Microsoft Office PowerPoint</Application>
  <PresentationFormat>Экран (4:3)</PresentationFormat>
  <Paragraphs>67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Sad</cp:lastModifiedBy>
  <cp:revision>61</cp:revision>
  <dcterms:created xsi:type="dcterms:W3CDTF">2012-05-01T08:20:28Z</dcterms:created>
  <dcterms:modified xsi:type="dcterms:W3CDTF">2013-11-12T11:11:57Z</dcterms:modified>
</cp:coreProperties>
</file>