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7" r:id="rId4"/>
    <p:sldId id="266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1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607D-DBFF-4A20-A138-531EFECA6E18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4ED-1649-471A-9542-7EB1323AE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5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607D-DBFF-4A20-A138-531EFECA6E18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4ED-1649-471A-9542-7EB1323AE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24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607D-DBFF-4A20-A138-531EFECA6E18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4ED-1649-471A-9542-7EB1323AE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46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607D-DBFF-4A20-A138-531EFECA6E18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4ED-1649-471A-9542-7EB1323AE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87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607D-DBFF-4A20-A138-531EFECA6E18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4ED-1649-471A-9542-7EB1323AE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37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607D-DBFF-4A20-A138-531EFECA6E18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4ED-1649-471A-9542-7EB1323AE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3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607D-DBFF-4A20-A138-531EFECA6E18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4ED-1649-471A-9542-7EB1323AE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99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607D-DBFF-4A20-A138-531EFECA6E18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4ED-1649-471A-9542-7EB1323AE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607D-DBFF-4A20-A138-531EFECA6E18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4ED-1649-471A-9542-7EB1323AE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26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607D-DBFF-4A20-A138-531EFECA6E18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4ED-1649-471A-9542-7EB1323AE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64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607D-DBFF-4A20-A138-531EFECA6E18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4ED-1649-471A-9542-7EB1323AE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38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4607D-DBFF-4A20-A138-531EFECA6E18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04ED-1649-471A-9542-7EB1323AE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22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ownloads\i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35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ownloads\i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4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ownloads\f1609edfb027f0e65aa3f343f681e43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81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ownloads\i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37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User\Downloads\i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узел 3"/>
          <p:cNvSpPr/>
          <p:nvPr/>
        </p:nvSpPr>
        <p:spPr>
          <a:xfrm>
            <a:off x="3131840" y="1772816"/>
            <a:ext cx="2592288" cy="2592288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6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User\Downloads\i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9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5" name="Picture 3" descr="C:\Users\User\Downloads\i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694" y="1"/>
            <a:ext cx="930569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9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 descr="C:\Users\User\Downloads\i (6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540551" cy="6995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64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2013-05-22T19:59:36Z</dcterms:created>
  <dcterms:modified xsi:type="dcterms:W3CDTF">2013-05-23T01:53:01Z</dcterms:modified>
</cp:coreProperties>
</file>