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Семейный проект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«Новогодние каникулы»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>
              <a:ln>
                <a:solidFill>
                  <a:srgbClr val="FFC000"/>
                </a:solidFill>
              </a:ln>
            </a:endParaRPr>
          </a:p>
          <a:p>
            <a:pPr algn="r">
              <a:buNone/>
            </a:pPr>
            <a:endParaRPr lang="ru-RU" dirty="0" smtClean="0"/>
          </a:p>
          <a:p>
            <a:pPr algn="r"/>
            <a:endParaRPr lang="ru-RU" dirty="0" smtClean="0"/>
          </a:p>
          <a:p>
            <a:pPr algn="r">
              <a:buNone/>
            </a:pPr>
            <a:r>
              <a:rPr lang="ru-RU" sz="1600" dirty="0" smtClean="0"/>
              <a:t>Подготовила:</a:t>
            </a:r>
          </a:p>
          <a:p>
            <a:pPr algn="r">
              <a:buNone/>
            </a:pPr>
            <a:r>
              <a:rPr lang="ru-RU" sz="1600" dirty="0" smtClean="0"/>
              <a:t>воспитатель второй квалификационной категории</a:t>
            </a:r>
          </a:p>
          <a:p>
            <a:pPr algn="r">
              <a:buNone/>
            </a:pPr>
            <a:r>
              <a:rPr lang="ru-RU" sz="1600" dirty="0" smtClean="0"/>
              <a:t>Алиева Р.М.</a:t>
            </a:r>
            <a:endParaRPr lang="ru-RU" sz="1600" dirty="0"/>
          </a:p>
        </p:txBody>
      </p:sp>
      <p:pic>
        <p:nvPicPr>
          <p:cNvPr id="1026" name="Picture 2" descr="C:\Users\HomePC\AppData\Local\Microsoft\Windows\Temporary Internet Files\Content.IE5\T4F0D5QR\MP9004237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429132"/>
            <a:ext cx="2786082" cy="222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Работа воспитателя  с детьми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презентации проекта</a:t>
            </a:r>
            <a:endParaRPr lang="ru-RU" dirty="0"/>
          </a:p>
        </p:txBody>
      </p:sp>
      <p:pic>
        <p:nvPicPr>
          <p:cNvPr id="10243" name="Picture 3" descr="C:\Users\HomePC\AppData\Local\Microsoft\Windows\Temporary Internet Files\Content.IE5\X8IM6SBQ\MP9004093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28934"/>
            <a:ext cx="335756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Продукт проектной         деятельности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Сценарии совместной деятельности, альбомы на тему «Мои Новогодние каникулы»</a:t>
            </a:r>
            <a:endParaRPr lang="ru-RU" dirty="0"/>
          </a:p>
        </p:txBody>
      </p:sp>
      <p:pic>
        <p:nvPicPr>
          <p:cNvPr id="11266" name="Picture 2" descr="C:\Users\HomePC\AppData\Local\Microsoft\Windows\Temporary Internet Files\Content.IE5\T4F0D5QR\MP9004001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76" y="3071810"/>
            <a:ext cx="343237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 проекта: творческий</a:t>
            </a:r>
          </a:p>
          <a:p>
            <a:r>
              <a:rPr lang="ru-RU" dirty="0" smtClean="0"/>
              <a:t>Масштаб: краткосрочный</a:t>
            </a:r>
            <a:endParaRPr lang="ru-RU" dirty="0"/>
          </a:p>
        </p:txBody>
      </p:sp>
      <p:pic>
        <p:nvPicPr>
          <p:cNvPr id="2050" name="Picture 2" descr="C:\Users\HomePC\AppData\Local\Microsoft\Windows\Temporary Internet Files\Content.IE5\X8IM6SBQ\MC9001109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580436"/>
            <a:ext cx="4214842" cy="3565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Участники проекта: дети и их родители</a:t>
            </a:r>
            <a:endParaRPr lang="ru-RU" dirty="0"/>
          </a:p>
        </p:txBody>
      </p:sp>
      <p:pic>
        <p:nvPicPr>
          <p:cNvPr id="3074" name="Picture 2" descr="C:\Users\HomePC\AppData\Local\Microsoft\Windows\Temporary Internet Files\Content.IE5\50BTGBB5\MC9002818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14554"/>
            <a:ext cx="2786082" cy="3021017"/>
          </a:xfrm>
          <a:prstGeom prst="rect">
            <a:avLst/>
          </a:prstGeom>
          <a:noFill/>
        </p:spPr>
      </p:pic>
      <p:pic>
        <p:nvPicPr>
          <p:cNvPr id="3075" name="Picture 3" descr="C:\Users\HomePC\AppData\Local\Microsoft\Windows\Temporary Internet Files\Content.IE5\X8IM6SBQ\MP9004120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143248"/>
            <a:ext cx="3000380" cy="3000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 темы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Необходимость вовлекать родителей в творческую совместную работу возникла потому, что родители мало времени уделяют своим детям. Дети предоставлены сами себе и большую часть времени проводят перед или компьютером. Для того, что между родителями и ребёнком возникли дружеские отношения, мы в детском саду организовали творческий проект «Новогодние  каникулы» </a:t>
            </a:r>
            <a:endParaRPr lang="ru-RU" dirty="0"/>
          </a:p>
        </p:txBody>
      </p:sp>
      <p:pic>
        <p:nvPicPr>
          <p:cNvPr id="4098" name="Picture 2" descr="C:\Users\HomePC\AppData\Local\Microsoft\Windows\Temporary Internet Files\Content.IE5\T4F0D5QR\MC9002377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1286269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проекта</a:t>
            </a:r>
            <a:r>
              <a:rPr lang="ru-RU" dirty="0" smtClean="0"/>
              <a:t>: вовлечь родителей в совместную работу над проектом, создавая радостную атмосферу совместного с ребёнком творчества</a:t>
            </a:r>
            <a:endParaRPr lang="ru-RU" dirty="0"/>
          </a:p>
        </p:txBody>
      </p:sp>
      <p:pic>
        <p:nvPicPr>
          <p:cNvPr id="5123" name="Picture 3" descr="C:\Users\HomePC\AppData\Local\Microsoft\Windows\Temporary Internet Files\Content.IE5\50BTGBB5\MP9004318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04" y="3500438"/>
            <a:ext cx="342904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Задачи: </a:t>
            </a:r>
          </a:p>
          <a:p>
            <a:r>
              <a:rPr lang="ru-RU" dirty="0" smtClean="0"/>
              <a:t>Воспитывать доброжелательность при общении со взрослыми.</a:t>
            </a:r>
          </a:p>
          <a:p>
            <a:r>
              <a:rPr lang="ru-RU" dirty="0" smtClean="0"/>
              <a:t>Творчески подходить к реализации проекта; ориентировать детей на использование накопленных знаний, наблюдений, впечатлений.</a:t>
            </a:r>
          </a:p>
          <a:p>
            <a:r>
              <a:rPr lang="ru-RU" dirty="0" smtClean="0"/>
              <a:t>Создавать условия для совместной творческой деятельности детей и их родителей.</a:t>
            </a:r>
            <a:endParaRPr lang="ru-RU" dirty="0"/>
          </a:p>
        </p:txBody>
      </p:sp>
      <p:pic>
        <p:nvPicPr>
          <p:cNvPr id="6146" name="Picture 2" descr="C:\Users\HomePC\AppData\Local\Microsoft\Windows\Temporary Internet Files\Content.IE5\X8IM6SBQ\MC9004148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20319"/>
            <a:ext cx="2161831" cy="1820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11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Предполагаемый результат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effectLst/>
                <a:latin typeface="Calibri" pitchFamily="34" charset="0"/>
                <a:cs typeface="Calibri" pitchFamily="34" charset="0"/>
              </a:rPr>
              <a:t>Дети должны узнать традиции своей семьи в проведении Нового года, проявить творчество при  изготовлении альбома «Мои Новогодние каникулы».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endParaRPr lang="ru-RU" dirty="0"/>
          </a:p>
        </p:txBody>
      </p:sp>
      <p:pic>
        <p:nvPicPr>
          <p:cNvPr id="7170" name="Picture 2" descr="C:\Users\HomePC\Desktop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549" y="2351609"/>
            <a:ext cx="4187855" cy="3363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98080" cy="114300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Предварительная работа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Беседа: «Как вы встречаете Новый год в семье?»</a:t>
            </a:r>
            <a:endParaRPr lang="ru-RU" dirty="0"/>
          </a:p>
        </p:txBody>
      </p:sp>
      <p:pic>
        <p:nvPicPr>
          <p:cNvPr id="8195" name="Picture 3" descr="C:\Users\HomePC\AppData\Local\Microsoft\Windows\Temporary Internet Files\Content.IE5\T4F0D5QR\MC9003471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8184" y="2511856"/>
            <a:ext cx="2885518" cy="3251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Роль родителей в реализации проекта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Изготовление альбома «Мои Новогодние каникулы», рассказать детям о семейных традициях празднования Нового года.</a:t>
            </a:r>
            <a:endParaRPr lang="ru-RU" dirty="0"/>
          </a:p>
        </p:txBody>
      </p:sp>
      <p:pic>
        <p:nvPicPr>
          <p:cNvPr id="9218" name="Picture 2" descr="C:\Users\HomePC\AppData\Local\Microsoft\Windows\Temporary Internet Files\Content.IE5\PGI0IGA7\MC9004150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3381506"/>
            <a:ext cx="2714645" cy="256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192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Семейный проект  «Новогодние каникулы»</vt:lpstr>
      <vt:lpstr>Слайд 2</vt:lpstr>
      <vt:lpstr>Слайд 3</vt:lpstr>
      <vt:lpstr>Актуальность темы </vt:lpstr>
      <vt:lpstr>Слайд 5</vt:lpstr>
      <vt:lpstr>Слайд 6</vt:lpstr>
      <vt:lpstr>      Предполагаемый результат  Дети должны узнать традиции своей семьи в проведении Нового года, проявить творчество при  изготовлении альбома «Мои Новогодние каникулы». </vt:lpstr>
      <vt:lpstr>Предварительная работа</vt:lpstr>
      <vt:lpstr>Роль родителей в реализации проекта</vt:lpstr>
      <vt:lpstr>Работа воспитателя  с детьми</vt:lpstr>
      <vt:lpstr>Продукт проектной        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проект «Новогодние каникулы»</dc:title>
  <dc:creator>Иса</dc:creator>
  <cp:lastModifiedBy>HomePC</cp:lastModifiedBy>
  <cp:revision>7</cp:revision>
  <dcterms:created xsi:type="dcterms:W3CDTF">2013-11-09T15:48:07Z</dcterms:created>
  <dcterms:modified xsi:type="dcterms:W3CDTF">2013-11-09T16:55:56Z</dcterms:modified>
</cp:coreProperties>
</file>