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4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1E0A69-C283-4FF1-8892-3D1B2AA45695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BB3AEBC-C36F-40DB-879A-116172F0E979}">
      <dgm:prSet phldrT="[Текст]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Системное строение природы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AC18911-E981-4496-AEA2-1ECC1CF6CAED}" type="parTrans" cxnId="{8A514DE7-1A28-4E6F-B5C0-92232B1C901F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1A35917-2526-450D-BD4B-6B0A0A5E4D2B}" type="sibTrans" cxnId="{8A514DE7-1A28-4E6F-B5C0-92232B1C901F}">
      <dgm:prSet custT="1"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287EB82-5AFF-4128-A2A7-13FCE75E2CA8}">
      <dgm:prSet phldrT="[Текст]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Понятие «живое»</a:t>
          </a:r>
          <a:endParaRPr lang="ru-RU" dirty="0">
            <a:solidFill>
              <a:schemeClr val="tx1"/>
            </a:solidFill>
          </a:endParaRPr>
        </a:p>
      </dgm:t>
    </dgm:pt>
    <dgm:pt modelId="{F8F3649C-6EBE-4111-86E7-30575B3E0B53}" type="parTrans" cxnId="{F6736D28-BDD5-4F3E-ACA5-BC00A19C186C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39C3FF4-67C9-4050-939A-0158216641E7}" type="sibTrans" cxnId="{F6736D28-BDD5-4F3E-ACA5-BC00A19C186C}">
      <dgm:prSet custT="1"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7CECDE7-1F13-4CD7-9B02-99FCE657BB43}">
      <dgm:prSet phldrT="[Текст]" custT="1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Среда обитания</a:t>
          </a:r>
          <a:endParaRPr lang="ru-RU" sz="1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E15605B-1B94-4B65-BF37-ED35627E0F15}" type="parTrans" cxnId="{7FECFF75-0F04-489A-ABD6-4DEB4917A002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36C467D-AC05-4FB8-B9C9-F356F7C4D0F0}" type="sibTrans" cxnId="{7FECFF75-0F04-489A-ABD6-4DEB4917A002}">
      <dgm:prSet custT="1"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710D2CC-9791-45BA-B283-ECAD6D8E0994}">
      <dgm:prSet phldrT="[Текст]" custT="1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Человек и природа</a:t>
          </a:r>
          <a:endParaRPr lang="ru-RU" sz="1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B006199-CD49-46EB-B81B-30802E3E777C}" type="parTrans" cxnId="{96305338-AE41-4DCA-A5AA-05A51843DFB2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9AF3D88-348F-4B48-904D-6F52D2B39167}" type="sibTrans" cxnId="{96305338-AE41-4DCA-A5AA-05A51843DFB2}">
      <dgm:prSet custT="1"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AB6920B-903A-4FBE-B9A3-016FEC16ACF1}">
      <dgm:prSet phldrT="[Текст]" custT="1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18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Единство живой и неживой природы</a:t>
          </a:r>
          <a:endParaRPr lang="ru-RU" sz="1800" b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FC3F3CA-99AE-4827-B2CC-89A574A5FECA}" type="sibTrans" cxnId="{101029BA-E77D-42C8-BDD3-11E86EE776E9}">
      <dgm:prSet custT="1"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E1048D0-6FC4-4099-99AA-F8FD0592E6C2}" type="parTrans" cxnId="{101029BA-E77D-42C8-BDD3-11E86EE776E9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A1FC99B-3AAF-49BD-BE27-138A03020920}" type="pres">
      <dgm:prSet presAssocID="{581E0A69-C283-4FF1-8892-3D1B2AA4569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BD6D71B-82E6-428A-A548-29416A9D4780}" type="pres">
      <dgm:prSet presAssocID="{DBB3AEBC-C36F-40DB-879A-116172F0E979}" presName="node" presStyleLbl="node1" presStyleIdx="0" presStyleCnt="5" custScaleX="110575" custScaleY="103756" custRadScaleRad="100134" custRadScaleInc="-44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EB764D-9C56-410D-AD51-0E1C25ADEC9F}" type="pres">
      <dgm:prSet presAssocID="{51A35917-2526-450D-BD4B-6B0A0A5E4D2B}" presName="sibTrans" presStyleLbl="sibTrans2D1" presStyleIdx="0" presStyleCnt="5"/>
      <dgm:spPr/>
      <dgm:t>
        <a:bodyPr/>
        <a:lstStyle/>
        <a:p>
          <a:endParaRPr lang="ru-RU"/>
        </a:p>
      </dgm:t>
    </dgm:pt>
    <dgm:pt modelId="{AF798ADB-EE04-4C72-81A9-CAD206227755}" type="pres">
      <dgm:prSet presAssocID="{51A35917-2526-450D-BD4B-6B0A0A5E4D2B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54529B73-8A25-4039-8724-C85EE77CB437}" type="pres">
      <dgm:prSet presAssocID="{7287EB82-5AFF-4128-A2A7-13FCE75E2CA8}" presName="node" presStyleLbl="node1" presStyleIdx="1" presStyleCnt="5" custRadScaleRad="143587" custRadScaleInc="82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3851CD-3D3C-4BCF-B8BA-00A7BD69498F}" type="pres">
      <dgm:prSet presAssocID="{339C3FF4-67C9-4050-939A-0158216641E7}" presName="sibTrans" presStyleLbl="sibTrans2D1" presStyleIdx="1" presStyleCnt="5"/>
      <dgm:spPr/>
      <dgm:t>
        <a:bodyPr/>
        <a:lstStyle/>
        <a:p>
          <a:endParaRPr lang="ru-RU"/>
        </a:p>
      </dgm:t>
    </dgm:pt>
    <dgm:pt modelId="{30275D5F-9948-4D18-BA86-A2C78739D550}" type="pres">
      <dgm:prSet presAssocID="{339C3FF4-67C9-4050-939A-0158216641E7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8DE69282-2FAD-429B-B57A-792D02ED263F}" type="pres">
      <dgm:prSet presAssocID="{7AB6920B-903A-4FBE-B9A3-016FEC16ACF1}" presName="node" presStyleLbl="node1" presStyleIdx="2" presStyleCnt="5" custRadScaleRad="116224" custRadScaleInc="-278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06E2A7-84CA-4D45-B605-BAE30B43B74E}" type="pres">
      <dgm:prSet presAssocID="{1FC3F3CA-99AE-4827-B2CC-89A574A5FECA}" presName="sibTrans" presStyleLbl="sibTrans2D1" presStyleIdx="2" presStyleCnt="5"/>
      <dgm:spPr/>
      <dgm:t>
        <a:bodyPr/>
        <a:lstStyle/>
        <a:p>
          <a:endParaRPr lang="ru-RU"/>
        </a:p>
      </dgm:t>
    </dgm:pt>
    <dgm:pt modelId="{14C44AE4-C19B-4FC1-B9CC-47B075081903}" type="pres">
      <dgm:prSet presAssocID="{1FC3F3CA-99AE-4827-B2CC-89A574A5FECA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8A5EE35E-1AC3-4CD8-BC1F-6695532B8F5A}" type="pres">
      <dgm:prSet presAssocID="{A7CECDE7-1F13-4CD7-9B02-99FCE657BB43}" presName="node" presStyleLbl="node1" presStyleIdx="3" presStyleCnt="5" custRadScaleRad="109156" custRadScaleInc="176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B40587-CE73-46B8-B137-5F7D8A104A50}" type="pres">
      <dgm:prSet presAssocID="{036C467D-AC05-4FB8-B9C9-F356F7C4D0F0}" presName="sibTrans" presStyleLbl="sibTrans2D1" presStyleIdx="3" presStyleCnt="5"/>
      <dgm:spPr/>
      <dgm:t>
        <a:bodyPr/>
        <a:lstStyle/>
        <a:p>
          <a:endParaRPr lang="ru-RU"/>
        </a:p>
      </dgm:t>
    </dgm:pt>
    <dgm:pt modelId="{6593E8C0-DDC7-4C4B-B429-404E5DB616ED}" type="pres">
      <dgm:prSet presAssocID="{036C467D-AC05-4FB8-B9C9-F356F7C4D0F0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09BE3B68-4A24-4738-BF2D-4F27368D7CF6}" type="pres">
      <dgm:prSet presAssocID="{E710D2CC-9791-45BA-B283-ECAD6D8E0994}" presName="node" presStyleLbl="node1" presStyleIdx="4" presStyleCnt="5" custScaleX="103411" custRadScaleRad="160492" custRadScaleInc="160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73BD31-CA22-42C4-852C-1E86DB6908B4}" type="pres">
      <dgm:prSet presAssocID="{29AF3D88-348F-4B48-904D-6F52D2B39167}" presName="sibTrans" presStyleLbl="sibTrans2D1" presStyleIdx="4" presStyleCnt="5"/>
      <dgm:spPr/>
      <dgm:t>
        <a:bodyPr/>
        <a:lstStyle/>
        <a:p>
          <a:endParaRPr lang="ru-RU"/>
        </a:p>
      </dgm:t>
    </dgm:pt>
    <dgm:pt modelId="{2D975885-30A2-4FDB-B3D5-62065C1F99BA}" type="pres">
      <dgm:prSet presAssocID="{29AF3D88-348F-4B48-904D-6F52D2B39167}" presName="connectorText" presStyleLbl="sibTrans2D1" presStyleIdx="4" presStyleCnt="5"/>
      <dgm:spPr/>
      <dgm:t>
        <a:bodyPr/>
        <a:lstStyle/>
        <a:p>
          <a:endParaRPr lang="ru-RU"/>
        </a:p>
      </dgm:t>
    </dgm:pt>
  </dgm:ptLst>
  <dgm:cxnLst>
    <dgm:cxn modelId="{FCA5A60F-5F94-4AF9-AFCE-8FE702654085}" type="presOf" srcId="{29AF3D88-348F-4B48-904D-6F52D2B39167}" destId="{3473BD31-CA22-42C4-852C-1E86DB6908B4}" srcOrd="0" destOrd="0" presId="urn:microsoft.com/office/officeart/2005/8/layout/cycle2"/>
    <dgm:cxn modelId="{96305338-AE41-4DCA-A5AA-05A51843DFB2}" srcId="{581E0A69-C283-4FF1-8892-3D1B2AA45695}" destId="{E710D2CC-9791-45BA-B283-ECAD6D8E0994}" srcOrd="4" destOrd="0" parTransId="{1B006199-CD49-46EB-B81B-30802E3E777C}" sibTransId="{29AF3D88-348F-4B48-904D-6F52D2B39167}"/>
    <dgm:cxn modelId="{44C3D4B5-7A0A-4CF2-B1C8-3E1F1BB3A1FA}" type="presOf" srcId="{29AF3D88-348F-4B48-904D-6F52D2B39167}" destId="{2D975885-30A2-4FDB-B3D5-62065C1F99BA}" srcOrd="1" destOrd="0" presId="urn:microsoft.com/office/officeart/2005/8/layout/cycle2"/>
    <dgm:cxn modelId="{2D700D0C-B775-44FB-AB58-AB65CEF22911}" type="presOf" srcId="{E710D2CC-9791-45BA-B283-ECAD6D8E0994}" destId="{09BE3B68-4A24-4738-BF2D-4F27368D7CF6}" srcOrd="0" destOrd="0" presId="urn:microsoft.com/office/officeart/2005/8/layout/cycle2"/>
    <dgm:cxn modelId="{97AD7697-18F3-425A-88AB-6BC0AAB1A300}" type="presOf" srcId="{51A35917-2526-450D-BD4B-6B0A0A5E4D2B}" destId="{AF798ADB-EE04-4C72-81A9-CAD206227755}" srcOrd="1" destOrd="0" presId="urn:microsoft.com/office/officeart/2005/8/layout/cycle2"/>
    <dgm:cxn modelId="{D8F1A886-941A-40DA-AAC6-2FEE86384538}" type="presOf" srcId="{339C3FF4-67C9-4050-939A-0158216641E7}" destId="{30275D5F-9948-4D18-BA86-A2C78739D550}" srcOrd="1" destOrd="0" presId="urn:microsoft.com/office/officeart/2005/8/layout/cycle2"/>
    <dgm:cxn modelId="{03203062-023C-4428-B5D2-01F5D1093090}" type="presOf" srcId="{1FC3F3CA-99AE-4827-B2CC-89A574A5FECA}" destId="{7106E2A7-84CA-4D45-B605-BAE30B43B74E}" srcOrd="0" destOrd="0" presId="urn:microsoft.com/office/officeart/2005/8/layout/cycle2"/>
    <dgm:cxn modelId="{F6736D28-BDD5-4F3E-ACA5-BC00A19C186C}" srcId="{581E0A69-C283-4FF1-8892-3D1B2AA45695}" destId="{7287EB82-5AFF-4128-A2A7-13FCE75E2CA8}" srcOrd="1" destOrd="0" parTransId="{F8F3649C-6EBE-4111-86E7-30575B3E0B53}" sibTransId="{339C3FF4-67C9-4050-939A-0158216641E7}"/>
    <dgm:cxn modelId="{6CB5187A-FBFC-4A4A-B3CE-A42FE6DB08D4}" type="presOf" srcId="{339C3FF4-67C9-4050-939A-0158216641E7}" destId="{753851CD-3D3C-4BCF-B8BA-00A7BD69498F}" srcOrd="0" destOrd="0" presId="urn:microsoft.com/office/officeart/2005/8/layout/cycle2"/>
    <dgm:cxn modelId="{D8692751-C320-4649-9FBA-65C2C7F3B5D7}" type="presOf" srcId="{7AB6920B-903A-4FBE-B9A3-016FEC16ACF1}" destId="{8DE69282-2FAD-429B-B57A-792D02ED263F}" srcOrd="0" destOrd="0" presId="urn:microsoft.com/office/officeart/2005/8/layout/cycle2"/>
    <dgm:cxn modelId="{6CA01327-4433-47BC-824F-D6F7F78D086C}" type="presOf" srcId="{036C467D-AC05-4FB8-B9C9-F356F7C4D0F0}" destId="{B2B40587-CE73-46B8-B137-5F7D8A104A50}" srcOrd="0" destOrd="0" presId="urn:microsoft.com/office/officeart/2005/8/layout/cycle2"/>
    <dgm:cxn modelId="{33E281F0-97BC-4830-BB76-11C67F8658A7}" type="presOf" srcId="{DBB3AEBC-C36F-40DB-879A-116172F0E979}" destId="{EBD6D71B-82E6-428A-A548-29416A9D4780}" srcOrd="0" destOrd="0" presId="urn:microsoft.com/office/officeart/2005/8/layout/cycle2"/>
    <dgm:cxn modelId="{A4F6C425-A15A-4990-B615-28AF147AAD5E}" type="presOf" srcId="{036C467D-AC05-4FB8-B9C9-F356F7C4D0F0}" destId="{6593E8C0-DDC7-4C4B-B429-404E5DB616ED}" srcOrd="1" destOrd="0" presId="urn:microsoft.com/office/officeart/2005/8/layout/cycle2"/>
    <dgm:cxn modelId="{0507D385-3440-4222-B382-D47BA02D1E08}" type="presOf" srcId="{7287EB82-5AFF-4128-A2A7-13FCE75E2CA8}" destId="{54529B73-8A25-4039-8724-C85EE77CB437}" srcOrd="0" destOrd="0" presId="urn:microsoft.com/office/officeart/2005/8/layout/cycle2"/>
    <dgm:cxn modelId="{93FF7421-68DE-41EB-B56B-F685A9E7E7B5}" type="presOf" srcId="{A7CECDE7-1F13-4CD7-9B02-99FCE657BB43}" destId="{8A5EE35E-1AC3-4CD8-BC1F-6695532B8F5A}" srcOrd="0" destOrd="0" presId="urn:microsoft.com/office/officeart/2005/8/layout/cycle2"/>
    <dgm:cxn modelId="{7FECFF75-0F04-489A-ABD6-4DEB4917A002}" srcId="{581E0A69-C283-4FF1-8892-3D1B2AA45695}" destId="{A7CECDE7-1F13-4CD7-9B02-99FCE657BB43}" srcOrd="3" destOrd="0" parTransId="{DE15605B-1B94-4B65-BF37-ED35627E0F15}" sibTransId="{036C467D-AC05-4FB8-B9C9-F356F7C4D0F0}"/>
    <dgm:cxn modelId="{174810CC-395C-46A7-A5FF-B00D1ECA56AC}" type="presOf" srcId="{51A35917-2526-450D-BD4B-6B0A0A5E4D2B}" destId="{24EB764D-9C56-410D-AD51-0E1C25ADEC9F}" srcOrd="0" destOrd="0" presId="urn:microsoft.com/office/officeart/2005/8/layout/cycle2"/>
    <dgm:cxn modelId="{7CD771A4-EB20-448E-8068-EBB6CE29BEA0}" type="presOf" srcId="{581E0A69-C283-4FF1-8892-3D1B2AA45695}" destId="{9A1FC99B-3AAF-49BD-BE27-138A03020920}" srcOrd="0" destOrd="0" presId="urn:microsoft.com/office/officeart/2005/8/layout/cycle2"/>
    <dgm:cxn modelId="{8A514DE7-1A28-4E6F-B5C0-92232B1C901F}" srcId="{581E0A69-C283-4FF1-8892-3D1B2AA45695}" destId="{DBB3AEBC-C36F-40DB-879A-116172F0E979}" srcOrd="0" destOrd="0" parTransId="{5AC18911-E981-4496-AEA2-1ECC1CF6CAED}" sibTransId="{51A35917-2526-450D-BD4B-6B0A0A5E4D2B}"/>
    <dgm:cxn modelId="{101029BA-E77D-42C8-BDD3-11E86EE776E9}" srcId="{581E0A69-C283-4FF1-8892-3D1B2AA45695}" destId="{7AB6920B-903A-4FBE-B9A3-016FEC16ACF1}" srcOrd="2" destOrd="0" parTransId="{8E1048D0-6FC4-4099-99AA-F8FD0592E6C2}" sibTransId="{1FC3F3CA-99AE-4827-B2CC-89A574A5FECA}"/>
    <dgm:cxn modelId="{E316E5F0-FB5A-416A-A2C2-3A62ECB93298}" type="presOf" srcId="{1FC3F3CA-99AE-4827-B2CC-89A574A5FECA}" destId="{14C44AE4-C19B-4FC1-B9CC-47B075081903}" srcOrd="1" destOrd="0" presId="urn:microsoft.com/office/officeart/2005/8/layout/cycle2"/>
    <dgm:cxn modelId="{C1EE9031-D57D-444A-BE11-B7D02CE6860D}" type="presParOf" srcId="{9A1FC99B-3AAF-49BD-BE27-138A03020920}" destId="{EBD6D71B-82E6-428A-A548-29416A9D4780}" srcOrd="0" destOrd="0" presId="urn:microsoft.com/office/officeart/2005/8/layout/cycle2"/>
    <dgm:cxn modelId="{EAC5E874-D008-40D6-84F8-0B95B840B37A}" type="presParOf" srcId="{9A1FC99B-3AAF-49BD-BE27-138A03020920}" destId="{24EB764D-9C56-410D-AD51-0E1C25ADEC9F}" srcOrd="1" destOrd="0" presId="urn:microsoft.com/office/officeart/2005/8/layout/cycle2"/>
    <dgm:cxn modelId="{7768DBD3-031F-4213-93C6-1CB5517AB531}" type="presParOf" srcId="{24EB764D-9C56-410D-AD51-0E1C25ADEC9F}" destId="{AF798ADB-EE04-4C72-81A9-CAD206227755}" srcOrd="0" destOrd="0" presId="urn:microsoft.com/office/officeart/2005/8/layout/cycle2"/>
    <dgm:cxn modelId="{0048F775-E845-40F7-85B0-A7A8215A2EDC}" type="presParOf" srcId="{9A1FC99B-3AAF-49BD-BE27-138A03020920}" destId="{54529B73-8A25-4039-8724-C85EE77CB437}" srcOrd="2" destOrd="0" presId="urn:microsoft.com/office/officeart/2005/8/layout/cycle2"/>
    <dgm:cxn modelId="{53648999-9366-44AE-AB02-BDEC7C4EE9A1}" type="presParOf" srcId="{9A1FC99B-3AAF-49BD-BE27-138A03020920}" destId="{753851CD-3D3C-4BCF-B8BA-00A7BD69498F}" srcOrd="3" destOrd="0" presId="urn:microsoft.com/office/officeart/2005/8/layout/cycle2"/>
    <dgm:cxn modelId="{7F255F3D-0699-4D66-93A0-EED3057A852B}" type="presParOf" srcId="{753851CD-3D3C-4BCF-B8BA-00A7BD69498F}" destId="{30275D5F-9948-4D18-BA86-A2C78739D550}" srcOrd="0" destOrd="0" presId="urn:microsoft.com/office/officeart/2005/8/layout/cycle2"/>
    <dgm:cxn modelId="{7CEB3497-CF5B-4B10-898C-3B8B61D15430}" type="presParOf" srcId="{9A1FC99B-3AAF-49BD-BE27-138A03020920}" destId="{8DE69282-2FAD-429B-B57A-792D02ED263F}" srcOrd="4" destOrd="0" presId="urn:microsoft.com/office/officeart/2005/8/layout/cycle2"/>
    <dgm:cxn modelId="{FFDF356F-1ECE-4E70-9720-1C207817EB0E}" type="presParOf" srcId="{9A1FC99B-3AAF-49BD-BE27-138A03020920}" destId="{7106E2A7-84CA-4D45-B605-BAE30B43B74E}" srcOrd="5" destOrd="0" presId="urn:microsoft.com/office/officeart/2005/8/layout/cycle2"/>
    <dgm:cxn modelId="{9114F7B7-815C-49FB-BF51-B35B246BCF83}" type="presParOf" srcId="{7106E2A7-84CA-4D45-B605-BAE30B43B74E}" destId="{14C44AE4-C19B-4FC1-B9CC-47B075081903}" srcOrd="0" destOrd="0" presId="urn:microsoft.com/office/officeart/2005/8/layout/cycle2"/>
    <dgm:cxn modelId="{BF9B45C4-75D8-4FBF-BAE1-56F69A524C9D}" type="presParOf" srcId="{9A1FC99B-3AAF-49BD-BE27-138A03020920}" destId="{8A5EE35E-1AC3-4CD8-BC1F-6695532B8F5A}" srcOrd="6" destOrd="0" presId="urn:microsoft.com/office/officeart/2005/8/layout/cycle2"/>
    <dgm:cxn modelId="{D3BB0117-6D51-4982-8383-ED41A7B8FB7D}" type="presParOf" srcId="{9A1FC99B-3AAF-49BD-BE27-138A03020920}" destId="{B2B40587-CE73-46B8-B137-5F7D8A104A50}" srcOrd="7" destOrd="0" presId="urn:microsoft.com/office/officeart/2005/8/layout/cycle2"/>
    <dgm:cxn modelId="{AFCE30B9-D953-45C5-8C2F-913802F6C667}" type="presParOf" srcId="{B2B40587-CE73-46B8-B137-5F7D8A104A50}" destId="{6593E8C0-DDC7-4C4B-B429-404E5DB616ED}" srcOrd="0" destOrd="0" presId="urn:microsoft.com/office/officeart/2005/8/layout/cycle2"/>
    <dgm:cxn modelId="{32409F50-9EA4-4396-8D72-55DAB3B61FED}" type="presParOf" srcId="{9A1FC99B-3AAF-49BD-BE27-138A03020920}" destId="{09BE3B68-4A24-4738-BF2D-4F27368D7CF6}" srcOrd="8" destOrd="0" presId="urn:microsoft.com/office/officeart/2005/8/layout/cycle2"/>
    <dgm:cxn modelId="{FB4AED4B-CD97-4E8D-8BD8-57C72EFAA855}" type="presParOf" srcId="{9A1FC99B-3AAF-49BD-BE27-138A03020920}" destId="{3473BD31-CA22-42C4-852C-1E86DB6908B4}" srcOrd="9" destOrd="0" presId="urn:microsoft.com/office/officeart/2005/8/layout/cycle2"/>
    <dgm:cxn modelId="{35D500C0-84F7-4B03-BA45-4F75DFA49D97}" type="presParOf" srcId="{3473BD31-CA22-42C4-852C-1E86DB6908B4}" destId="{2D975885-30A2-4FDB-B3D5-62065C1F99BA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468F248-30F6-43E1-839B-2633B74D8458}" type="doc">
      <dgm:prSet loTypeId="urn:microsoft.com/office/officeart/2005/8/layout/arrow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B748BF3-E609-445F-BDCB-64426FAA7629}">
      <dgm:prSet phldrT="[Текст]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Наблюдения Беседы Игры Художественная литература</a:t>
          </a:r>
          <a:endParaRPr lang="ru-RU" dirty="0">
            <a:solidFill>
              <a:schemeClr val="tx1"/>
            </a:solidFill>
          </a:endParaRPr>
        </a:p>
      </dgm:t>
    </dgm:pt>
    <dgm:pt modelId="{2BB80160-EAE0-4D56-BCB2-8B7ABA6347F2}" type="parTrans" cxnId="{355AAE24-2964-4418-B3C8-33F8095B7B61}">
      <dgm:prSet/>
      <dgm:spPr/>
      <dgm:t>
        <a:bodyPr/>
        <a:lstStyle/>
        <a:p>
          <a:endParaRPr lang="ru-RU"/>
        </a:p>
      </dgm:t>
    </dgm:pt>
    <dgm:pt modelId="{58AA1BED-EB36-4871-9FE1-5A2A1BF7B50F}" type="sibTrans" cxnId="{355AAE24-2964-4418-B3C8-33F8095B7B61}">
      <dgm:prSet/>
      <dgm:spPr/>
      <dgm:t>
        <a:bodyPr/>
        <a:lstStyle/>
        <a:p>
          <a:endParaRPr lang="ru-RU"/>
        </a:p>
      </dgm:t>
    </dgm:pt>
    <dgm:pt modelId="{E8EF03DD-294D-4660-94BB-117848145879}">
      <dgm:prSet phldrT="[Текст]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Словесные игры Дидактические игры Подвижные игры</a:t>
          </a:r>
          <a:endParaRPr lang="ru-RU" dirty="0">
            <a:solidFill>
              <a:schemeClr val="tx1"/>
            </a:solidFill>
          </a:endParaRPr>
        </a:p>
      </dgm:t>
    </dgm:pt>
    <dgm:pt modelId="{70B72119-DBEC-41CC-84D3-22407B9785C3}" type="parTrans" cxnId="{188C21D2-81DE-42B1-810A-905E9D1B8496}">
      <dgm:prSet/>
      <dgm:spPr/>
      <dgm:t>
        <a:bodyPr/>
        <a:lstStyle/>
        <a:p>
          <a:endParaRPr lang="ru-RU"/>
        </a:p>
      </dgm:t>
    </dgm:pt>
    <dgm:pt modelId="{AACF03A3-3240-4725-988B-1A04AC46AC27}" type="sibTrans" cxnId="{188C21D2-81DE-42B1-810A-905E9D1B8496}">
      <dgm:prSet/>
      <dgm:spPr/>
      <dgm:t>
        <a:bodyPr/>
        <a:lstStyle/>
        <a:p>
          <a:endParaRPr lang="ru-RU"/>
        </a:p>
      </dgm:t>
    </dgm:pt>
    <dgm:pt modelId="{2703A79D-508A-4764-8E81-DB3A3F38FAEC}" type="pres">
      <dgm:prSet presAssocID="{7468F248-30F6-43E1-839B-2633B74D845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924C0DD-DC40-49AE-A49D-1F24E6EBB40C}" type="pres">
      <dgm:prSet presAssocID="{EB748BF3-E609-445F-BDCB-64426FAA7629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C989A5-8379-4FB9-B9AA-70EBCE16683D}" type="pres">
      <dgm:prSet presAssocID="{E8EF03DD-294D-4660-94BB-117848145879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C73A8E6-0A42-4DF1-A4E6-C72B1EA4FEDB}" type="presOf" srcId="{7468F248-30F6-43E1-839B-2633B74D8458}" destId="{2703A79D-508A-4764-8E81-DB3A3F38FAEC}" srcOrd="0" destOrd="0" presId="urn:microsoft.com/office/officeart/2005/8/layout/arrow5"/>
    <dgm:cxn modelId="{69AF13C6-AFAC-4AA1-B226-099E3E6DB617}" type="presOf" srcId="{EB748BF3-E609-445F-BDCB-64426FAA7629}" destId="{C924C0DD-DC40-49AE-A49D-1F24E6EBB40C}" srcOrd="0" destOrd="0" presId="urn:microsoft.com/office/officeart/2005/8/layout/arrow5"/>
    <dgm:cxn modelId="{188C21D2-81DE-42B1-810A-905E9D1B8496}" srcId="{7468F248-30F6-43E1-839B-2633B74D8458}" destId="{E8EF03DD-294D-4660-94BB-117848145879}" srcOrd="1" destOrd="0" parTransId="{70B72119-DBEC-41CC-84D3-22407B9785C3}" sibTransId="{AACF03A3-3240-4725-988B-1A04AC46AC27}"/>
    <dgm:cxn modelId="{10BB567D-64DD-4C3A-8795-B39C2846ED33}" type="presOf" srcId="{E8EF03DD-294D-4660-94BB-117848145879}" destId="{92C989A5-8379-4FB9-B9AA-70EBCE16683D}" srcOrd="0" destOrd="0" presId="urn:microsoft.com/office/officeart/2005/8/layout/arrow5"/>
    <dgm:cxn modelId="{355AAE24-2964-4418-B3C8-33F8095B7B61}" srcId="{7468F248-30F6-43E1-839B-2633B74D8458}" destId="{EB748BF3-E609-445F-BDCB-64426FAA7629}" srcOrd="0" destOrd="0" parTransId="{2BB80160-EAE0-4D56-BCB2-8B7ABA6347F2}" sibTransId="{58AA1BED-EB36-4871-9FE1-5A2A1BF7B50F}"/>
    <dgm:cxn modelId="{B4FCDD58-BB43-4560-B725-6DCEF60CE5DA}" type="presParOf" srcId="{2703A79D-508A-4764-8E81-DB3A3F38FAEC}" destId="{C924C0DD-DC40-49AE-A49D-1F24E6EBB40C}" srcOrd="0" destOrd="0" presId="urn:microsoft.com/office/officeart/2005/8/layout/arrow5"/>
    <dgm:cxn modelId="{14E4AFE6-94B9-421E-BFDF-1FE63EE9437E}" type="presParOf" srcId="{2703A79D-508A-4764-8E81-DB3A3F38FAEC}" destId="{92C989A5-8379-4FB9-B9AA-70EBCE16683D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BD6D71B-82E6-428A-A548-29416A9D4780}">
      <dsp:nvSpPr>
        <dsp:cNvPr id="0" name=""/>
        <dsp:cNvSpPr/>
      </dsp:nvSpPr>
      <dsp:spPr>
        <a:xfrm>
          <a:off x="3265484" y="1732"/>
          <a:ext cx="1422917" cy="14229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Системное строение природы</a:t>
          </a:r>
          <a:endParaRPr lang="ru-RU" sz="1400" kern="1200" dirty="0"/>
        </a:p>
      </dsp:txBody>
      <dsp:txXfrm>
        <a:off x="3265484" y="1732"/>
        <a:ext cx="1422917" cy="1422917"/>
      </dsp:txXfrm>
    </dsp:sp>
    <dsp:sp modelId="{24EB764D-9C56-410D-AD51-0E1C25ADEC9F}">
      <dsp:nvSpPr>
        <dsp:cNvPr id="0" name=""/>
        <dsp:cNvSpPr/>
      </dsp:nvSpPr>
      <dsp:spPr>
        <a:xfrm rot="1461407">
          <a:off x="4862807" y="1035396"/>
          <a:ext cx="712519" cy="48023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1461407">
        <a:off x="4862807" y="1035396"/>
        <a:ext cx="712519" cy="480234"/>
      </dsp:txXfrm>
    </dsp:sp>
    <dsp:sp modelId="{54529B73-8A25-4039-8724-C85EE77CB437}">
      <dsp:nvSpPr>
        <dsp:cNvPr id="0" name=""/>
        <dsp:cNvSpPr/>
      </dsp:nvSpPr>
      <dsp:spPr>
        <a:xfrm>
          <a:off x="5786474" y="1143012"/>
          <a:ext cx="1422917" cy="14229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Понятие «живое»</a:t>
          </a:r>
          <a:endParaRPr lang="ru-RU" sz="1400" kern="1200" dirty="0"/>
        </a:p>
      </dsp:txBody>
      <dsp:txXfrm>
        <a:off x="5786474" y="1143012"/>
        <a:ext cx="1422917" cy="1422917"/>
      </dsp:txXfrm>
    </dsp:sp>
    <dsp:sp modelId="{753851CD-3D3C-4BCF-B8BA-00A7BD69498F}">
      <dsp:nvSpPr>
        <dsp:cNvPr id="0" name=""/>
        <dsp:cNvSpPr/>
      </dsp:nvSpPr>
      <dsp:spPr>
        <a:xfrm rot="6993893">
          <a:off x="5710790" y="2672864"/>
          <a:ext cx="515783" cy="48023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6993893">
        <a:off x="5710790" y="2672864"/>
        <a:ext cx="515783" cy="480234"/>
      </dsp:txXfrm>
    </dsp:sp>
    <dsp:sp modelId="{8DE69282-2FAD-429B-B57A-792D02ED263F}">
      <dsp:nvSpPr>
        <dsp:cNvPr id="0" name=""/>
        <dsp:cNvSpPr/>
      </dsp:nvSpPr>
      <dsp:spPr>
        <a:xfrm>
          <a:off x="4714915" y="3286146"/>
          <a:ext cx="1422917" cy="14229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Единство живой и неживой природы</a:t>
          </a:r>
          <a:endParaRPr lang="ru-RU" sz="1400" kern="1200" dirty="0"/>
        </a:p>
      </dsp:txBody>
      <dsp:txXfrm>
        <a:off x="4714915" y="3286146"/>
        <a:ext cx="1422917" cy="1422917"/>
      </dsp:txXfrm>
    </dsp:sp>
    <dsp:sp modelId="{7106E2A7-84CA-4D45-B605-BAE30B43B74E}">
      <dsp:nvSpPr>
        <dsp:cNvPr id="0" name=""/>
        <dsp:cNvSpPr/>
      </dsp:nvSpPr>
      <dsp:spPr>
        <a:xfrm rot="10800008">
          <a:off x="3692539" y="3757484"/>
          <a:ext cx="722478" cy="48023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10800008">
        <a:off x="3692539" y="3757484"/>
        <a:ext cx="722478" cy="480234"/>
      </dsp:txXfrm>
    </dsp:sp>
    <dsp:sp modelId="{8A5EE35E-1AC3-4CD8-BC1F-6695532B8F5A}">
      <dsp:nvSpPr>
        <dsp:cNvPr id="0" name=""/>
        <dsp:cNvSpPr/>
      </dsp:nvSpPr>
      <dsp:spPr>
        <a:xfrm>
          <a:off x="1928830" y="3286139"/>
          <a:ext cx="1422917" cy="14229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Среда обитания</a:t>
          </a:r>
          <a:endParaRPr lang="ru-RU" sz="1400" kern="1200" dirty="0"/>
        </a:p>
      </dsp:txBody>
      <dsp:txXfrm>
        <a:off x="1928830" y="3286139"/>
        <a:ext cx="1422917" cy="1422917"/>
      </dsp:txXfrm>
    </dsp:sp>
    <dsp:sp modelId="{B2B40587-CE73-46B8-B137-5F7D8A104A50}">
      <dsp:nvSpPr>
        <dsp:cNvPr id="0" name=""/>
        <dsp:cNvSpPr/>
      </dsp:nvSpPr>
      <dsp:spPr>
        <a:xfrm rot="14419823">
          <a:off x="1722390" y="2667278"/>
          <a:ext cx="593646" cy="48023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14419823">
        <a:off x="1722390" y="2667278"/>
        <a:ext cx="593646" cy="480234"/>
      </dsp:txXfrm>
    </dsp:sp>
    <dsp:sp modelId="{09BE3B68-4A24-4738-BF2D-4F27368D7CF6}">
      <dsp:nvSpPr>
        <dsp:cNvPr id="0" name=""/>
        <dsp:cNvSpPr/>
      </dsp:nvSpPr>
      <dsp:spPr>
        <a:xfrm>
          <a:off x="642946" y="1071564"/>
          <a:ext cx="1471453" cy="14229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Человек и природа</a:t>
          </a:r>
          <a:endParaRPr lang="ru-RU" sz="1400" kern="1200" dirty="0"/>
        </a:p>
      </dsp:txBody>
      <dsp:txXfrm>
        <a:off x="642946" y="1071564"/>
        <a:ext cx="1471453" cy="1422917"/>
      </dsp:txXfrm>
    </dsp:sp>
    <dsp:sp modelId="{3473BD31-CA22-42C4-852C-1E86DB6908B4}">
      <dsp:nvSpPr>
        <dsp:cNvPr id="0" name=""/>
        <dsp:cNvSpPr/>
      </dsp:nvSpPr>
      <dsp:spPr>
        <a:xfrm rot="20257242">
          <a:off x="2306285" y="1011872"/>
          <a:ext cx="724185" cy="48023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20257242">
        <a:off x="2306285" y="1011872"/>
        <a:ext cx="724185" cy="48023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924C0DD-DC40-49AE-A49D-1F24E6EBB40C}">
      <dsp:nvSpPr>
        <dsp:cNvPr id="0" name=""/>
        <dsp:cNvSpPr/>
      </dsp:nvSpPr>
      <dsp:spPr>
        <a:xfrm rot="16200000">
          <a:off x="1322" y="558601"/>
          <a:ext cx="2946796" cy="2946796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Наблюдения Беседы Игры Художественная литература</a:t>
          </a:r>
          <a:endParaRPr lang="ru-RU" sz="2100" kern="1200" dirty="0"/>
        </a:p>
      </dsp:txBody>
      <dsp:txXfrm rot="16200000">
        <a:off x="1322" y="558601"/>
        <a:ext cx="2946796" cy="2946796"/>
      </dsp:txXfrm>
    </dsp:sp>
    <dsp:sp modelId="{92C989A5-8379-4FB9-B9AA-70EBCE16683D}">
      <dsp:nvSpPr>
        <dsp:cNvPr id="0" name=""/>
        <dsp:cNvSpPr/>
      </dsp:nvSpPr>
      <dsp:spPr>
        <a:xfrm rot="5400000">
          <a:off x="3147880" y="558601"/>
          <a:ext cx="2946796" cy="2946796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Словесные игры Дидактические игры Подвижные игры</a:t>
          </a:r>
          <a:endParaRPr lang="ru-RU" sz="2100" kern="1200" dirty="0"/>
        </a:p>
      </dsp:txBody>
      <dsp:txXfrm rot="5400000">
        <a:off x="3147880" y="558601"/>
        <a:ext cx="2946796" cy="29467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FEFFF-D8D9-4C8A-9E9C-73AD6DAE51E4}" type="datetimeFigureOut">
              <a:rPr lang="ru-RU" smtClean="0"/>
              <a:pPr/>
              <a:t>23.11.2012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85700-DCC3-4841-BEAB-594EBE81C1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FEFFF-D8D9-4C8A-9E9C-73AD6DAE51E4}" type="datetimeFigureOut">
              <a:rPr lang="ru-RU" smtClean="0"/>
              <a:pPr/>
              <a:t>23.11.2012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85700-DCC3-4841-BEAB-594EBE81C1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FEFFF-D8D9-4C8A-9E9C-73AD6DAE51E4}" type="datetimeFigureOut">
              <a:rPr lang="ru-RU" smtClean="0"/>
              <a:pPr/>
              <a:t>23.11.2012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85700-DCC3-4841-BEAB-594EBE81C1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FEFFF-D8D9-4C8A-9E9C-73AD6DAE51E4}" type="datetimeFigureOut">
              <a:rPr lang="ru-RU" smtClean="0"/>
              <a:pPr/>
              <a:t>23.11.2012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85700-DCC3-4841-BEAB-594EBE81C1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FEFFF-D8D9-4C8A-9E9C-73AD6DAE51E4}" type="datetimeFigureOut">
              <a:rPr lang="ru-RU" smtClean="0"/>
              <a:pPr/>
              <a:t>23.11.2012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85700-DCC3-4841-BEAB-594EBE81C1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FEFFF-D8D9-4C8A-9E9C-73AD6DAE51E4}" type="datetimeFigureOut">
              <a:rPr lang="ru-RU" smtClean="0"/>
              <a:pPr/>
              <a:t>23.11.2012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85700-DCC3-4841-BEAB-594EBE81C1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FEFFF-D8D9-4C8A-9E9C-73AD6DAE51E4}" type="datetimeFigureOut">
              <a:rPr lang="ru-RU" smtClean="0"/>
              <a:pPr/>
              <a:t>23.11.2012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85700-DCC3-4841-BEAB-594EBE81C1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FEFFF-D8D9-4C8A-9E9C-73AD6DAE51E4}" type="datetimeFigureOut">
              <a:rPr lang="ru-RU" smtClean="0"/>
              <a:pPr/>
              <a:t>23.11.2012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85700-DCC3-4841-BEAB-594EBE81C1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FEFFF-D8D9-4C8A-9E9C-73AD6DAE51E4}" type="datetimeFigureOut">
              <a:rPr lang="ru-RU" smtClean="0"/>
              <a:pPr/>
              <a:t>23.11.2012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85700-DCC3-4841-BEAB-594EBE81C1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FEFFF-D8D9-4C8A-9E9C-73AD6DAE51E4}" type="datetimeFigureOut">
              <a:rPr lang="ru-RU" smtClean="0"/>
              <a:pPr/>
              <a:t>23.11.2012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85700-DCC3-4841-BEAB-594EBE81C1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FEFFF-D8D9-4C8A-9E9C-73AD6DAE51E4}" type="datetimeFigureOut">
              <a:rPr lang="ru-RU" smtClean="0"/>
              <a:pPr/>
              <a:t>23.11.2012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85700-DCC3-4841-BEAB-594EBE81C1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AFEFFF-D8D9-4C8A-9E9C-73AD6DAE51E4}" type="datetimeFigureOut">
              <a:rPr lang="ru-RU" smtClean="0"/>
              <a:pPr/>
              <a:t>23.11.2012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785700-DCC3-4841-BEAB-594EBE81C1B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plus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diagramLayout" Target="../diagrams/layout2.xml"/><Relationship Id="rId7" Type="http://schemas.openxmlformats.org/officeDocument/2006/relationships/image" Target="../media/image6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714356"/>
            <a:ext cx="7772400" cy="1829761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Формирование экологической культуры у юного петербуржца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43552" y="5429264"/>
            <a:ext cx="3600448" cy="1214446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Малкина Ирина Львовна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ГБДОУ№81 комбинированного вида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Центрального района                 г.Санкт 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Петербург 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 descr="E:\дет.фото\S63030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214686"/>
            <a:ext cx="5002305" cy="33606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Принципы построения программы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642910" y="1785926"/>
          <a:ext cx="7929618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Блоки </a:t>
            </a:r>
            <a:r>
              <a:rPr lang="ru-RU" sz="4900" b="1" dirty="0" smtClean="0">
                <a:latin typeface="Times New Roman" pitchFamily="18" charset="0"/>
                <a:cs typeface="Times New Roman" pitchFamily="18" charset="0"/>
              </a:rPr>
              <a:t>педагогического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процесса</a:t>
            </a:r>
            <a:endParaRPr lang="ru-RU" b="1" dirty="0"/>
          </a:p>
        </p:txBody>
      </p:sp>
      <p:pic>
        <p:nvPicPr>
          <p:cNvPr id="2050" name="Picture 2" descr="E:\дет.фото\S63030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571612"/>
            <a:ext cx="3643338" cy="23574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3" descr="E:\дет.фото\S63030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1500174"/>
            <a:ext cx="3643338" cy="23293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4" descr="E:\дет.фото\S630304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298" y="4214818"/>
            <a:ext cx="3571900" cy="239317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1643042" y="121442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Экология</a:t>
            </a:r>
            <a:r>
              <a:rPr lang="ru-RU" dirty="0" smtClean="0"/>
              <a:t>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Петербурговедение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Двойная стрелка влево/вправо 5"/>
          <p:cNvSpPr/>
          <p:nvPr/>
        </p:nvSpPr>
        <p:spPr>
          <a:xfrm flipH="1" flipV="1">
            <a:off x="3143240" y="857232"/>
            <a:ext cx="428628" cy="11715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5" name="Picture 3" descr="E:\дет.фото\S630303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57884" y="4143380"/>
            <a:ext cx="3071834" cy="2357454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7" name="Picture 5" descr="E:\дет.фото\S630303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282" y="4143380"/>
            <a:ext cx="3238523" cy="2428892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дет.фото\S63030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642918"/>
            <a:ext cx="928693" cy="102696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 descr="E:\дет.фото\S63030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72" y="642918"/>
            <a:ext cx="1152227" cy="107156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 descr="E:\дет.фото\S63030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4429132"/>
            <a:ext cx="2143140" cy="19288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9" name="Picture 5" descr="E:\дет.фото\S630303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0298" y="3643314"/>
            <a:ext cx="3762433" cy="28218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0" name="Picture 6" descr="E:\дет.фото\S630307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728" y="857232"/>
            <a:ext cx="1017992" cy="135732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2" descr="P:\дет.фото\S6303072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54650102" y="-32647190"/>
            <a:ext cx="19507200" cy="14630400"/>
          </a:xfrm>
          <a:prstGeom prst="rect">
            <a:avLst/>
          </a:prstGeom>
          <a:noFill/>
        </p:spPr>
      </p:pic>
      <p:pic>
        <p:nvPicPr>
          <p:cNvPr id="8" name="Picture 2" descr="P:\дет.фото\S630307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5280000">
            <a:off x="-80082030" y="-47006228"/>
            <a:ext cx="1488000" cy="1116000"/>
          </a:xfrm>
          <a:prstGeom prst="rect">
            <a:avLst/>
          </a:prstGeom>
          <a:noFill/>
        </p:spPr>
      </p:pic>
      <p:pic>
        <p:nvPicPr>
          <p:cNvPr id="3" name="Picture 3" descr="P:\дет.фото\S6303072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35504718" y="-16645078"/>
            <a:ext cx="7728000" cy="5796000"/>
          </a:xfrm>
          <a:prstGeom prst="rect">
            <a:avLst/>
          </a:prstGeom>
          <a:noFill/>
        </p:spPr>
      </p:pic>
      <p:pic>
        <p:nvPicPr>
          <p:cNvPr id="4" name="Picture 4" descr="P:\дет.фото\S630307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5400000">
            <a:off x="2411000" y="1732348"/>
            <a:ext cx="1857388" cy="139304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5" descr="P:\дет.фото\S6303074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5400000">
            <a:off x="4625578" y="1732348"/>
            <a:ext cx="1857388" cy="139304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6" descr="P:\дет.фото\S6303031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5400000">
            <a:off x="6152566" y="1134054"/>
            <a:ext cx="1643074" cy="12323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1" name="Picture 7" descr="P:\дет.фото\S6303048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57158" y="4286256"/>
            <a:ext cx="2000263" cy="20717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463</TotalTime>
  <Words>56</Words>
  <Application>Microsoft Office PowerPoint</Application>
  <PresentationFormat>Экран (4:3)</PresentationFormat>
  <Paragraphs>14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Формирование экологической культуры у юного петербуржца</vt:lpstr>
      <vt:lpstr>Принципы построения программы</vt:lpstr>
      <vt:lpstr>Блоки педагогического процесса</vt:lpstr>
      <vt:lpstr>Экология    Петербурговедение</vt:lpstr>
      <vt:lpstr>Слайд 5</vt:lpstr>
      <vt:lpstr>Слайд 6</vt:lpstr>
      <vt:lpstr>Слайд 7</vt:lpstr>
      <vt:lpstr>Слайд 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Admin</cp:lastModifiedBy>
  <cp:revision>44</cp:revision>
  <dcterms:created xsi:type="dcterms:W3CDTF">2000-03-07T18:08:06Z</dcterms:created>
  <dcterms:modified xsi:type="dcterms:W3CDTF">2012-11-23T20:02:32Z</dcterms:modified>
</cp:coreProperties>
</file>