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03)(www.muzico.ru).mp3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11)(www.muzico.ru).mp3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33)(www.muzico.ru).mp3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32)(www.muzico.ru).mp3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45)(www.muzico.ru).mp3" TargetMode="Externa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19)(www.muzico.ru).mp3" TargetMode="Externa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52)(www.muzico.ru).mp3" TargetMode="Externa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H:\2012-2013%20&#1091;&#1095;.%20&#1075;&#1086;&#1076;\&#1089;&#1077;&#1084;&#1080;&#1085;&#1072;&#1088;%20&#1076;&#1083;&#1103;%20&#1088;&#1086;&#1076;&#1080;&#1090;&#1077;&#1083;&#1077;&#1081;%20&#1060;&#1048;&#1047;&#1054;\&#1055;&#1056;&#1040;&#1047;&#1044;&#1053;&#1048;&#1050;%20&#1089;%20&#1088;&#1086;&#1076;&#1080;&#1090;&#1077;&#1083;&#1103;&#1084;&#1080;\56)(www.muzico.ru)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5d5ae_8874d9e4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1462" y="1142984"/>
            <a:ext cx="3505953" cy="42167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43504" y="285728"/>
            <a:ext cx="33950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«Кот в сапогах»</a:t>
            </a:r>
            <a:endParaRPr lang="ru-RU" sz="3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" name="Рисунок 15" descr="791205562651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14422"/>
            <a:ext cx="3714776" cy="4174806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857224" y="285728"/>
            <a:ext cx="28139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C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«Жар-птица»</a:t>
            </a:r>
            <a:endParaRPr lang="ru-RU" sz="3200" b="1" cap="none" spc="0" dirty="0">
              <a:ln w="11430"/>
              <a:solidFill>
                <a:srgbClr val="CC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5643578"/>
            <a:ext cx="2928958" cy="10001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429256" y="5643578"/>
            <a:ext cx="2928958" cy="10001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071670" y="5572140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14</a:t>
            </a:r>
            <a:endParaRPr lang="ru-RU" sz="6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43702" y="5572140"/>
            <a:ext cx="1143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11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480" y="571480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428736"/>
            <a:ext cx="6423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«Конёк-Горбунок»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66200855c5939b50d0b116999c317c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5246702" cy="3935027"/>
          </a:xfrm>
          <a:prstGeom prst="rect">
            <a:avLst/>
          </a:prstGeom>
        </p:spPr>
      </p:pic>
      <p:pic>
        <p:nvPicPr>
          <p:cNvPr id="6" name="03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24355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500042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857" y="1428736"/>
            <a:ext cx="845411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«Ядро барона Мюнхгаузена»</a:t>
            </a:r>
            <a:endParaRPr lang="ru-RU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13286d21c05cd36d0e88a996d3e_pr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2571744"/>
            <a:ext cx="4810139" cy="3676903"/>
          </a:xfrm>
          <a:prstGeom prst="rect">
            <a:avLst/>
          </a:prstGeom>
        </p:spPr>
      </p:pic>
      <p:pic>
        <p:nvPicPr>
          <p:cNvPr id="5" name="11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47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500042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966" y="1428736"/>
            <a:ext cx="825790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«Трехголовый Змей Горыныч»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bis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571744"/>
            <a:ext cx="5065040" cy="3576582"/>
          </a:xfrm>
          <a:prstGeom prst="rect">
            <a:avLst/>
          </a:prstGeom>
        </p:spPr>
      </p:pic>
      <p:pic>
        <p:nvPicPr>
          <p:cNvPr id="5" name="33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8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285860"/>
            <a:ext cx="68618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«Перенеси яйцо в ложке»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1263375153_1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285992"/>
            <a:ext cx="5000660" cy="3930519"/>
          </a:xfrm>
          <a:prstGeom prst="rect">
            <a:avLst/>
          </a:prstGeom>
        </p:spPr>
      </p:pic>
      <p:pic>
        <p:nvPicPr>
          <p:cNvPr id="6" name="32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86710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12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357166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1142984"/>
            <a:ext cx="57078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«Кот в сапогах»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z_14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2285992"/>
            <a:ext cx="3214710" cy="4254764"/>
          </a:xfrm>
          <a:prstGeom prst="rect">
            <a:avLst/>
          </a:prstGeom>
        </p:spPr>
      </p:pic>
      <p:pic>
        <p:nvPicPr>
          <p:cNvPr id="5" name="45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8671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4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28604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1142984"/>
            <a:ext cx="5949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«Ступа и метла»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736988808028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2285992"/>
            <a:ext cx="5000660" cy="4184862"/>
          </a:xfrm>
          <a:prstGeom prst="rect">
            <a:avLst/>
          </a:prstGeom>
        </p:spPr>
      </p:pic>
      <p:pic>
        <p:nvPicPr>
          <p:cNvPr id="5" name="19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0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357166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7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1071546"/>
            <a:ext cx="3857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«Теремок»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5" name="Рисунок 4" descr="affec751d3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2071678"/>
            <a:ext cx="5214974" cy="4393437"/>
          </a:xfrm>
          <a:prstGeom prst="rect">
            <a:avLst/>
          </a:prstGeom>
        </p:spPr>
      </p:pic>
      <p:pic>
        <p:nvPicPr>
          <p:cNvPr id="6" name="52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72462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85728"/>
            <a:ext cx="562537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8 задание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C0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4554" y="1071546"/>
            <a:ext cx="3891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«Колобок»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bb2d1db5ef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2071678"/>
            <a:ext cx="4329123" cy="4356494"/>
          </a:xfrm>
          <a:prstGeom prst="rect">
            <a:avLst/>
          </a:prstGeom>
        </p:spPr>
      </p:pic>
      <p:pic>
        <p:nvPicPr>
          <p:cNvPr id="5" name="56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814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300</TotalTime>
  <Words>61</Words>
  <PresentationFormat>Экран (4:3)</PresentationFormat>
  <Paragraphs>20</Paragraphs>
  <Slides>9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Гость</cp:lastModifiedBy>
  <cp:revision>27</cp:revision>
  <dcterms:modified xsi:type="dcterms:W3CDTF">2012-10-22T14:03:38Z</dcterms:modified>
</cp:coreProperties>
</file>