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585" autoAdjust="0"/>
  </p:normalViewPr>
  <p:slideViewPr>
    <p:cSldViewPr>
      <p:cViewPr varScale="1">
        <p:scale>
          <a:sx n="67" d="100"/>
          <a:sy n="67" d="100"/>
        </p:scale>
        <p:origin x="-10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5460-11E9-4024-A1A4-3400141D152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CB68-6670-48E4-B297-D65876890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ирода\0_6595_9b65a7f8_L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62005" y="-214338"/>
            <a:ext cx="9906005" cy="7429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/>
          <a:lstStyle/>
          <a:p>
            <a:r>
              <a:rPr lang="ru-RU" b="1" dirty="0" smtClean="0"/>
              <a:t>Дидактическая игра</a:t>
            </a:r>
            <a:br>
              <a:rPr lang="ru-RU" b="1" dirty="0" smtClean="0"/>
            </a:br>
            <a:r>
              <a:rPr lang="ru-RU" b="1" dirty="0" smtClean="0"/>
              <a:t> «ЖИВОЙ МИР»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14324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Цель – </a:t>
            </a:r>
            <a:r>
              <a:rPr lang="ru-RU" b="1" i="1" dirty="0" smtClean="0">
                <a:solidFill>
                  <a:srgbClr val="00B0F0"/>
                </a:solidFill>
              </a:rPr>
              <a:t>помощь детям запомнить названия животных, обитающих в разных уголках мира, классификация их по группам, развитие внимания, памяти и связной речи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5429264"/>
            <a:ext cx="7772400" cy="118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Востокова Надежда Николаевна,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учитель-логопед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природа\0_1f106_66cc125d_L.gif"/>
          <p:cNvPicPr>
            <a:picLocks noChangeAspect="1" noChangeArrowheads="1" noCrop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СЕВЕРА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 descr="C:\Users\alex\Desktop\игра живой мир\жив севера\0001-001-Ptitsy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214818"/>
            <a:ext cx="3047997" cy="22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lex\Desktop\игра живой мир\жив севера\0028-028-Morzh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142984"/>
            <a:ext cx="3116256" cy="191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lex\Desktop\игра живой мир\жив севера\87eb53b4de13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928670"/>
            <a:ext cx="3217626" cy="215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alex\Desktop\игра живой мир\жив севера\98819950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572008"/>
            <a:ext cx="2881316" cy="198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alex\Desktop\игра живой мир\жив севера\iCA63OWE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857496"/>
            <a:ext cx="2760357" cy="200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природа\0_1f106_66cc125d_L.gif"/>
          <p:cNvPicPr>
            <a:picLocks noChangeAspect="1" noChangeArrowheads="1" noCrop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СЕВЕРА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 descr="C:\Users\alex\Desktop\игра живой мир\жив севера\0001-001-Ptitsy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071942"/>
            <a:ext cx="3333749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lex\Desktop\игра живой мир\жив севера\87eb53b4de13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928670"/>
            <a:ext cx="3217626" cy="215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alex\Desktop\игра живой мир\жив севера\98819950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976266"/>
            <a:ext cx="3643338" cy="250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alex\Desktop\игра живой мир\жив севера\iCA63OWE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000108"/>
            <a:ext cx="384479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природа\0_1885e_4af7bc5c_-1-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ЗИМУЮЩИЕ ПТИЦЫ</a:t>
            </a:r>
          </a:p>
        </p:txBody>
      </p:sp>
      <p:pic>
        <p:nvPicPr>
          <p:cNvPr id="7171" name="Picture 3" descr="C:\Users\alex\Desktop\игра живой мир\зимующ птицы\0017-022-Zimnjaja-stolovaja-dlja-ptits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4"/>
            <a:ext cx="2397998" cy="350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alex\Desktop\игра живой мир\зимующ птицы\37730a6bbfa7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703" y="571480"/>
            <a:ext cx="2300297" cy="211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alex\Desktop\игра живой мир\зимующ птицы\iCAEP1UK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2690824" cy="17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alex\Desktop\игра живой мир\зимующ птицы\iCAFIRLA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476748"/>
            <a:ext cx="21431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alex\Desktop\игра живой мир\зимующ птицы\iCAXCO6V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857628"/>
            <a:ext cx="1947872" cy="235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природа\0_1885e_4af7bc5c_-1-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ЗИМУЮЩИЕ ПТИЦЫ</a:t>
            </a:r>
          </a:p>
        </p:txBody>
      </p:sp>
      <p:pic>
        <p:nvPicPr>
          <p:cNvPr id="7171" name="Picture 3" descr="C:\Users\alex\Desktop\игра живой мир\зимующ птицы\0017-022-Zimnjaja-stolovaja-dlja-ptits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293634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alex\Desktop\игра живой мир\зимующ птицы\37730a6bbfa7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703" y="571480"/>
            <a:ext cx="2300297" cy="211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alex\Desktop\игра живой мир\зимующ птицы\iCAEP1UK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786058"/>
            <a:ext cx="376716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alex\Desktop\игра живой мир\зимующ птицы\iCAXCO6V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812692"/>
            <a:ext cx="2162186" cy="261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природа\0_12ddf_bae4427d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ПЕРЕЛЁТНЫЕ ПТИЦЫ</a:t>
            </a:r>
          </a:p>
        </p:txBody>
      </p:sp>
      <p:pic>
        <p:nvPicPr>
          <p:cNvPr id="8195" name="Picture 3" descr="C:\Users\alex\Desktop\игра живой мир\перелетные птицы\50_big5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2178060" cy="283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alex\Desktop\игра живой мир\перелетные птицы\iCA5HOEP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857752" y="1428736"/>
            <a:ext cx="2214578" cy="192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alex\Desktop\игра живой мир\перелетные птицы\iCAYBCH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71942"/>
            <a:ext cx="2762256" cy="20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alex\Desktop\игра живой мир\перелетные птицы\Starling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3714752"/>
            <a:ext cx="3820424" cy="269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природа\0_12ddf_bae4427d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ПЕРЕЛЁТНЫЕ ПТИЦЫ</a:t>
            </a:r>
          </a:p>
        </p:txBody>
      </p:sp>
      <p:pic>
        <p:nvPicPr>
          <p:cNvPr id="8195" name="Picture 3" descr="C:\Users\alex\Desktop\игра живой мир\перелетные птицы\50_big5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2178060" cy="283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alex\Desktop\игра живой мир\перелетные птицы\iCA5HOEP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818" y="1285860"/>
            <a:ext cx="3000396" cy="260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alex\Desktop\игра живой мир\перелетные птицы\Starling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3929066"/>
            <a:ext cx="3820424" cy="269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природа\0_1ae22_ee0534c2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73736"/>
            <a:ext cx="9144000" cy="720547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НАСЕКОМЫЕ</a:t>
            </a:r>
          </a:p>
        </p:txBody>
      </p:sp>
      <p:pic>
        <p:nvPicPr>
          <p:cNvPr id="9219" name="Picture 3" descr="C:\Users\alex\Desktop\игра живой мир\насекомые\0009-009-Nasekomye-2[1].jpg"/>
          <p:cNvPicPr>
            <a:picLocks noChangeAspect="1" noChangeArrowheads="1"/>
          </p:cNvPicPr>
          <p:nvPr/>
        </p:nvPicPr>
        <p:blipFill>
          <a:blip r:embed="rId3" cstate="email"/>
          <a:srcRect r="-4298"/>
          <a:stretch>
            <a:fillRect/>
          </a:stretch>
        </p:blipFill>
        <p:spPr bwMode="auto">
          <a:xfrm rot="1768579">
            <a:off x="276108" y="307759"/>
            <a:ext cx="3467105" cy="290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lex\Desktop\игра живой мир\насекомые\0009-015-Gusenitsa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857232"/>
            <a:ext cx="2452688" cy="199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alex\Desktop\игра живой мир\насекомые\0019-019-Pchela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2143116"/>
            <a:ext cx="2806692" cy="188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alex\Desktop\игра живой мир\насекомые\iCALQT0D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85720" y="5062420"/>
            <a:ext cx="2214578" cy="179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alex\Desktop\игра живой мир\насекомые\1251467575_img-i-203074-w-800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5567" y="4000504"/>
            <a:ext cx="2738433" cy="19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Users\alex\Desktop\игра живой мир\насекомые\iCAUI5DYJ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5" y="4714884"/>
            <a:ext cx="2308863" cy="17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природа\0_1ae22_ee0534c2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73736"/>
            <a:ext cx="9144000" cy="720547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НАСЕКОМЫЕ</a:t>
            </a:r>
          </a:p>
        </p:txBody>
      </p:sp>
      <p:pic>
        <p:nvPicPr>
          <p:cNvPr id="9219" name="Picture 3" descr="C:\Users\alex\Desktop\игра живой мир\насекомые\0009-009-Nasekomye-2[1].jpg"/>
          <p:cNvPicPr>
            <a:picLocks noChangeAspect="1" noChangeArrowheads="1"/>
          </p:cNvPicPr>
          <p:nvPr/>
        </p:nvPicPr>
        <p:blipFill>
          <a:blip r:embed="rId3" cstate="email"/>
          <a:srcRect r="-4298"/>
          <a:stretch>
            <a:fillRect/>
          </a:stretch>
        </p:blipFill>
        <p:spPr bwMode="auto">
          <a:xfrm rot="1768579">
            <a:off x="276108" y="307759"/>
            <a:ext cx="3467105" cy="290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lex\Desktop\игра живой мир\насекомые\0009-015-Gusenitsa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857232"/>
            <a:ext cx="2452688" cy="199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alex\Desktop\игра живой мир\насекомые\0019-019-Pchela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2143116"/>
            <a:ext cx="2806692" cy="188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alex\Desktop\игра живой мир\насекомые\iCALQT0D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85720" y="5062420"/>
            <a:ext cx="2214578" cy="179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alex\Desktop\игра живой мир\насекомые\1251467575_img-i-203074-w-800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4406272"/>
            <a:ext cx="3167061" cy="228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ирода\0_5b8e_ba059267_L.jpg"/>
          <p:cNvPicPr>
            <a:picLocks noChangeAspect="1" noChangeArrowheads="1"/>
          </p:cNvPicPr>
          <p:nvPr/>
        </p:nvPicPr>
        <p:blipFill>
          <a:blip r:embed="rId2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9286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ДОМАШНИЕ ЖИВОТНЫЕ</a:t>
            </a:r>
            <a:endParaRPr lang="ru-RU" sz="3200" b="1" dirty="0"/>
          </a:p>
        </p:txBody>
      </p:sp>
      <p:pic>
        <p:nvPicPr>
          <p:cNvPr id="1027" name="Picture 3" descr="C:\Users\alex\Desktop\игра живой мир\дом жив\1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2481263" cy="18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lex\Desktop\игра живой мир\дом жив\211241184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54" y="1285860"/>
            <a:ext cx="3424246" cy="377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lex\Desktop\игра живой мир\дом жив\476723096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928934"/>
            <a:ext cx="3446680" cy="346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lex\Desktop\игра живой мир\дом жив\iCA40C3P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203640"/>
            <a:ext cx="2647965" cy="27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lex\Desktop\игра живой мир\дом жив\iCAGNZ1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500570"/>
            <a:ext cx="2643206" cy="202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ирода\0_5b8e_ba059267_L.jpg"/>
          <p:cNvPicPr>
            <a:picLocks noChangeAspect="1" noChangeArrowheads="1"/>
          </p:cNvPicPr>
          <p:nvPr/>
        </p:nvPicPr>
        <p:blipFill>
          <a:blip r:embed="rId2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9286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ДОМАШНИЕ ЖИВОТНЫЕ</a:t>
            </a:r>
            <a:endParaRPr lang="ru-RU" sz="3200" b="1" dirty="0"/>
          </a:p>
        </p:txBody>
      </p:sp>
      <p:pic>
        <p:nvPicPr>
          <p:cNvPr id="1027" name="Picture 3" descr="C:\Users\alex\Desktop\игра живой мир\дом жив\1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2481263" cy="18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lex\Desktop\игра живой мир\дом жив\211241184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786058"/>
            <a:ext cx="3424246" cy="377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lex\Desktop\игра живой мир\дом жив\476723096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395653"/>
            <a:ext cx="3446680" cy="346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lex\Desktop\игра живой мир\дом жив\iCA40C3P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071546"/>
            <a:ext cx="2647965" cy="27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ирода\0_11fa0_2db61b06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ДОМАШНИЕ ПТИЦЫ</a:t>
            </a:r>
          </a:p>
        </p:txBody>
      </p:sp>
      <p:pic>
        <p:nvPicPr>
          <p:cNvPr id="3075" name="Picture 3" descr="C:\Users\alex\Desktop\игра живой мир\дом птица\001720.1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00108"/>
            <a:ext cx="22860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lex\Desktop\игра живой мир\дом птица\1292168332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256034"/>
            <a:ext cx="2071702" cy="290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lex\Desktop\игра живой мир\дом птица\218672835733741536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2500306"/>
            <a:ext cx="2327212" cy="265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lex\Desktop\игра живой мир\дом птица\slide0007_image012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71471" y="4255984"/>
            <a:ext cx="2143140" cy="229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lex\Desktop\игра живой мир\дом птица\vxYZXJKdGU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214810" y="4357694"/>
            <a:ext cx="2028866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ирода\0_11fa0_2db61b06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ДОМАШНИЕ ПТИЦЫ</a:t>
            </a:r>
          </a:p>
        </p:txBody>
      </p:sp>
      <p:pic>
        <p:nvPicPr>
          <p:cNvPr id="3075" name="Picture 3" descr="C:\Users\alex\Desktop\игра живой мир\дом птица\001720.1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00108"/>
            <a:ext cx="22860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lex\Desktop\игра живой мир\дом птица\1292168332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214422"/>
            <a:ext cx="2071702" cy="290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lex\Desktop\игра живой мир\дом птица\218672835733741536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571876"/>
            <a:ext cx="2327212" cy="265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lex\Desktop\игра живой мир\дом птица\vxYZXJKdGU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2143108" y="4572008"/>
            <a:ext cx="2028866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рирода\0_201ae_ca0ad423_L.jpg"/>
          <p:cNvPicPr>
            <a:picLocks noChangeAspect="1" noChangeArrowheads="1"/>
          </p:cNvPicPr>
          <p:nvPr/>
        </p:nvPicPr>
        <p:blipFill>
          <a:blip r:embed="rId2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ЛЕСА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alex\Desktop\игра живой мир\лесн жив\0019-019-JOzh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429132"/>
            <a:ext cx="2000232" cy="220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lex\Desktop\игра живой мир\лесн жив\43833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214422"/>
            <a:ext cx="1971675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lex\Desktop\игра живой мир\лесн жив\iCA1O1U0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14884"/>
            <a:ext cx="1785945" cy="17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alex\Desktop\игра живой мир\лесн жив\iCAFODM1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285860"/>
            <a:ext cx="1944061" cy="185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alex\Desktop\игра живой мир\лесн жив\iCAMF8ST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222208"/>
            <a:ext cx="2228854" cy="192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alex\Desktop\игра живой мир\лесн жив\slide0013_image025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1357298"/>
            <a:ext cx="191290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рирода\0_201ae_ca0ad423_L.jpg"/>
          <p:cNvPicPr>
            <a:picLocks noChangeAspect="1" noChangeArrowheads="1"/>
          </p:cNvPicPr>
          <p:nvPr/>
        </p:nvPicPr>
        <p:blipFill>
          <a:blip r:embed="rId2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ЛЕСА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:\Users\alex\Desktop\игра живой мир\лесн жив\4383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14422"/>
            <a:ext cx="22268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lex\Desktop\игра живой мир\лесн жив\iCA1O1U0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71942"/>
            <a:ext cx="2428887" cy="242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alex\Desktop\игра живой мир\лесн жив\iCAFODM1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6632" y="1285860"/>
            <a:ext cx="231792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alex\Desktop\игра живой мир\лесн жив\iCAMF8ST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285852" y="4143380"/>
            <a:ext cx="2714644" cy="234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alex\Desktop\игра живой мир\лесн жив\slide0013_image025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1357298"/>
            <a:ext cx="191290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природа\0_13269_1970299e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426542" y="0"/>
            <a:ext cx="9997084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ЖАРКИХ СТРАН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Users\alex\Desktop\игра живой мир\жив жарк стран\111189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6109" y="1142984"/>
            <a:ext cx="2147891" cy="279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lex\Desktop\игра живой мир\жив жарк стран\44542837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572008"/>
            <a:ext cx="2143108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alex\Desktop\игра живой мир\жив жарк стран\1247488000_lion_by_malla13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71546"/>
            <a:ext cx="1643063" cy="248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alex\Desktop\игра живой мир\жив жарк стран\iCA5OTK9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285860"/>
            <a:ext cx="2186000" cy="238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alex\Desktop\игра живой мир\жив жарк стран\iCAWXE3N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829401" y="4929198"/>
            <a:ext cx="2314599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alex\Desktop\игра живой мир\жив жарк стран\iCAXZAUT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4643446"/>
            <a:ext cx="22764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природа\0_13269_1970299e_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426542" y="0"/>
            <a:ext cx="9997084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14291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ЖАРКИХ СТРАН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Users\alex\Desktop\игра живой мир\жив жарк стран\111189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6109" y="2428868"/>
            <a:ext cx="2147891" cy="279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lex\Desktop\игра живой мир\жив жарк стран\44542837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572008"/>
            <a:ext cx="2143108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alex\Desktop\игра живой мир\жив жарк стран\1247488000_lion_by_malla13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71546"/>
            <a:ext cx="1643063" cy="248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alex\Desktop\игра живой мир\жив жарк стран\iCA5OTK9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285860"/>
            <a:ext cx="2186000" cy="238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alex\Desktop\игра живой мир\жив жарк стран\iCAXZAUT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071801" y="4156254"/>
            <a:ext cx="2795623" cy="198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66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Дидактическая игра  «ЖИВОЙ МИР»</vt:lpstr>
      <vt:lpstr>ДОМАШНИЕ ЖИВОТНЫЕ</vt:lpstr>
      <vt:lpstr>ДОМАШНИЕ ЖИВОТНЫЕ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alex</dc:creator>
  <cp:lastModifiedBy>alex</cp:lastModifiedBy>
  <cp:revision>9</cp:revision>
  <dcterms:created xsi:type="dcterms:W3CDTF">2007-12-31T14:17:26Z</dcterms:created>
  <dcterms:modified xsi:type="dcterms:W3CDTF">2007-12-31T15:08:52Z</dcterms:modified>
</cp:coreProperties>
</file>