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21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9D951-1A5D-4702-A6C6-DDFE33D16E6C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4BE94-614A-4BA6-97D9-27B2E1CFB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4BE94-614A-4BA6-97D9-27B2E1CFB6A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D9B393-B6E7-42DF-8FEC-8B5658696CA6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D9B393-B6E7-42DF-8FEC-8B5658696CA6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2D9B393-B6E7-42DF-8FEC-8B5658696CA6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149080"/>
            <a:ext cx="7918648" cy="1152128"/>
          </a:xfrm>
        </p:spPr>
        <p:txBody>
          <a:bodyPr/>
          <a:lstStyle/>
          <a:p>
            <a:r>
              <a:rPr lang="ru-RU" sz="2000" b="1" dirty="0" smtClean="0"/>
              <a:t>«Образовательная спортивная игра для старшей и подготовительной группы.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140968"/>
            <a:ext cx="7416824" cy="79208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51559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Угадай, что за мяч и назови вид 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спорта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!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5362" name="Picture 2" descr="http://i.telegraph.co.uk/multimedia/archive/01537/Sportacus_153780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016224" cy="2520280"/>
          </a:xfrm>
          <a:prstGeom prst="rect">
            <a:avLst/>
          </a:prstGeom>
          <a:noFill/>
        </p:spPr>
      </p:pic>
      <p:pic>
        <p:nvPicPr>
          <p:cNvPr id="8" name="Рисунок 7" descr="200806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32656"/>
            <a:ext cx="4176464" cy="2592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594928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Разработала:  Терехина О.Е.   Инструктор по физической культуре.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479dee7cd4434159315f474f3c8d6ecd[1]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722154" y="1480026"/>
            <a:ext cx="4209886" cy="3870960"/>
          </a:xfrm>
        </p:spPr>
      </p:pic>
      <p:pic>
        <p:nvPicPr>
          <p:cNvPr id="8" name="Содержимое 7" descr="tennis[1]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118101" y="1867694"/>
            <a:ext cx="2838276" cy="3095625"/>
          </a:xfrm>
        </p:spPr>
      </p:pic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395536" y="5661248"/>
            <a:ext cx="8496944" cy="864096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Правильно- это большой теннис!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404664"/>
            <a:ext cx="6074100" cy="70730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Молодец!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7_(3).4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30587" y="1844824"/>
            <a:ext cx="5029200" cy="37217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915816" y="332657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Как называется мяч?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Как называется вид спорта?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Как называется спортсмен?</a:t>
            </a:r>
            <a:endParaRPr lang="ru-RU" sz="2400" b="1" dirty="0"/>
          </a:p>
        </p:txBody>
      </p:sp>
      <p:pic>
        <p:nvPicPr>
          <p:cNvPr id="5" name="Рисунок 4" descr="sportacus_01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80728"/>
            <a:ext cx="2232248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04[1]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12776"/>
            <a:ext cx="4546848" cy="3672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Содержимое 8" descr="1624165520[1]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48064" y="980728"/>
            <a:ext cx="2808312" cy="3941763"/>
          </a:xfrm>
        </p:spPr>
      </p:pic>
      <p:sp>
        <p:nvSpPr>
          <p:cNvPr id="7" name="Прямоугольник 6"/>
          <p:cNvSpPr/>
          <p:nvPr/>
        </p:nvSpPr>
        <p:spPr>
          <a:xfrm>
            <a:off x="1907704" y="404664"/>
            <a:ext cx="6074100" cy="70730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Молодец!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395536" y="5661248"/>
            <a:ext cx="8496944" cy="86409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Правильно- это настольный теннис!</a:t>
            </a:r>
            <a:endParaRPr lang="ru-RU" sz="4000" dirty="0"/>
          </a:p>
        </p:txBody>
      </p:sp>
      <p:pic>
        <p:nvPicPr>
          <p:cNvPr id="11" name="Рисунок 10" descr="pic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4509120"/>
            <a:ext cx="1767841" cy="1057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ortacus1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3168352" cy="4032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1124744"/>
            <a:ext cx="6048672" cy="954107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Ребята, вы ОТЛИЧНО  справились с моим заданием</a:t>
            </a:r>
            <a:r>
              <a:rPr lang="ru-RU" sz="2800" b="1" dirty="0" smtClean="0">
                <a:solidFill>
                  <a:srgbClr val="002060"/>
                </a:solidFill>
              </a:rPr>
              <a:t>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2780928"/>
            <a:ext cx="5335524" cy="1368152"/>
          </a:xfrm>
          <a:prstGeom prst="rect">
            <a:avLst/>
          </a:prstGeom>
          <a:noFill/>
        </p:spPr>
        <p:txBody>
          <a:bodyPr wrap="none" rtlCol="0">
            <a:prstTxWarp prst="textCurveDown">
              <a:avLst>
                <a:gd name="adj" fmla="val 52436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свиданья, до новых встреч!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-kuliste-materia%E5%82u-wektor_15-22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3140968"/>
            <a:ext cx="3528392" cy="35058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23528" y="332656"/>
            <a:ext cx="813690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Существует много видов мячей, которые встречаются в различных видах спорта.</a:t>
            </a:r>
          </a:p>
          <a:p>
            <a:pPr algn="ctr"/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700808"/>
            <a:ext cx="8856984" cy="124097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Давайте вместе со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спортукусом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попробуем определить к какому виду спорта относиться данный мяч!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Рисунок 11" descr="sportacus_01[1].jpg"/>
          <p:cNvPicPr>
            <a:picLocks noChangeAspect="1"/>
          </p:cNvPicPr>
          <p:nvPr/>
        </p:nvPicPr>
        <p:blipFill>
          <a:blip r:embed="rId3" cstate="print"/>
          <a:srcRect r="24401" b="60941"/>
          <a:stretch>
            <a:fillRect/>
          </a:stretch>
        </p:blipFill>
        <p:spPr>
          <a:xfrm>
            <a:off x="107504" y="2924944"/>
            <a:ext cx="3096344" cy="2666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hZM9jMusbjP2o2hd58Fw3cdpZ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2276872"/>
            <a:ext cx="5681604" cy="42612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sportacus_01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80728"/>
            <a:ext cx="2232248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915816" y="476672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Как называется мяч?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Как называется вид спорта?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Как называется спортсмен?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805264"/>
            <a:ext cx="8435280" cy="762000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Правильно- это Футбол!</a:t>
            </a:r>
          </a:p>
        </p:txBody>
      </p:sp>
      <p:pic>
        <p:nvPicPr>
          <p:cNvPr id="12" name="Содержимое 11" descr="1214322669_07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196752"/>
            <a:ext cx="3465513" cy="3726358"/>
          </a:xfrm>
        </p:spPr>
      </p:pic>
      <p:sp>
        <p:nvSpPr>
          <p:cNvPr id="10" name="Прямоугольник 9"/>
          <p:cNvSpPr/>
          <p:nvPr/>
        </p:nvSpPr>
        <p:spPr>
          <a:xfrm>
            <a:off x="1907704" y="404664"/>
            <a:ext cx="6074100" cy="70730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Молодец!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Содержимое 13" descr="football_detskii(1)[1]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827584" y="1268760"/>
            <a:ext cx="4248472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988840"/>
            <a:ext cx="4968552" cy="40576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2915816" y="332657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Как называется мяч?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Как называется вид спорта?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Как называется спортсмен?</a:t>
            </a:r>
            <a:endParaRPr lang="ru-RU" sz="2400" b="1" dirty="0"/>
          </a:p>
        </p:txBody>
      </p:sp>
      <p:pic>
        <p:nvPicPr>
          <p:cNvPr id="6" name="Рисунок 5" descr="sportacus_01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80728"/>
            <a:ext cx="2232248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5661248"/>
            <a:ext cx="7848872" cy="8640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Правильно- это Баскетбол!</a:t>
            </a:r>
            <a:endParaRPr lang="ru-RU" sz="4000" dirty="0"/>
          </a:p>
        </p:txBody>
      </p:sp>
      <p:pic>
        <p:nvPicPr>
          <p:cNvPr id="9" name="Содержимое 8" descr="0002-005-Sport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340768"/>
            <a:ext cx="2408309" cy="3941763"/>
          </a:xfrm>
        </p:spPr>
      </p:pic>
      <p:sp>
        <p:nvSpPr>
          <p:cNvPr id="7" name="Прямоугольник 6"/>
          <p:cNvSpPr/>
          <p:nvPr/>
        </p:nvSpPr>
        <p:spPr>
          <a:xfrm>
            <a:off x="1907704" y="404664"/>
            <a:ext cx="6074100" cy="70730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Молодец!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Содержимое 10" descr="1269420251_9[1]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930152" y="1444625"/>
            <a:ext cx="3929880" cy="39417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816" y="332657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Как называется мяч?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Как называется вид спорта?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Как называется спортсмен?</a:t>
            </a:r>
            <a:endParaRPr lang="ru-RU" sz="2400" b="1" dirty="0"/>
          </a:p>
        </p:txBody>
      </p:sp>
      <p:pic>
        <p:nvPicPr>
          <p:cNvPr id="8" name="Рисунок 7" descr="iCA5GE0C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3923928" cy="4176464"/>
          </a:xfrm>
          <a:prstGeom prst="rect">
            <a:avLst/>
          </a:prstGeom>
        </p:spPr>
      </p:pic>
      <p:pic>
        <p:nvPicPr>
          <p:cNvPr id="10" name="Содержимое 9" descr="121575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35896" y="1628800"/>
            <a:ext cx="5045893" cy="41659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iCA8CTH7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4680520" cy="38164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Содержимое 8" descr="royalty-free-volleyball-clipart-illustration-101494[1]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08104" y="1444625"/>
            <a:ext cx="3034838" cy="3941763"/>
          </a:xfrm>
        </p:spPr>
      </p:pic>
      <p:sp>
        <p:nvSpPr>
          <p:cNvPr id="7" name="Прямоугольник 6"/>
          <p:cNvSpPr/>
          <p:nvPr/>
        </p:nvSpPr>
        <p:spPr>
          <a:xfrm>
            <a:off x="1907704" y="404664"/>
            <a:ext cx="6074100" cy="70730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Молодец!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755576" y="5661248"/>
            <a:ext cx="7848872" cy="8640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Правильно- это Волейбол!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816" y="332657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Как называется мяч?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Как называется вид спорта?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Как называется спортсмен?</a:t>
            </a:r>
            <a:endParaRPr lang="ru-RU" sz="2400" b="1" dirty="0"/>
          </a:p>
        </p:txBody>
      </p:sp>
      <p:pic>
        <p:nvPicPr>
          <p:cNvPr id="6" name="Рисунок 5" descr="iCA5GE0C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3779912" cy="4176464"/>
          </a:xfrm>
          <a:prstGeom prst="rect">
            <a:avLst/>
          </a:prstGeom>
        </p:spPr>
      </p:pic>
      <p:pic>
        <p:nvPicPr>
          <p:cNvPr id="8" name="Содержимое 7" descr="tennis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988840"/>
            <a:ext cx="3888432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tenn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725144"/>
            <a:ext cx="1949202" cy="17897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316</TotalTime>
  <Words>185</Words>
  <Application>Microsoft Office PowerPoint</Application>
  <PresentationFormat>Экран (4:3)</PresentationFormat>
  <Paragraphs>34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ольг</dc:creator>
  <cp:lastModifiedBy>ольг</cp:lastModifiedBy>
  <cp:revision>31</cp:revision>
  <dcterms:created xsi:type="dcterms:W3CDTF">2012-11-26T14:14:51Z</dcterms:created>
  <dcterms:modified xsi:type="dcterms:W3CDTF">2012-12-02T15:09:58Z</dcterms:modified>
</cp:coreProperties>
</file>