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78" r:id="rId4"/>
    <p:sldId id="283" r:id="rId5"/>
    <p:sldId id="269" r:id="rId6"/>
    <p:sldId id="275" r:id="rId7"/>
    <p:sldId id="276" r:id="rId8"/>
    <p:sldId id="277" r:id="rId9"/>
    <p:sldId id="284" r:id="rId10"/>
    <p:sldId id="280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CBC2"/>
    <a:srgbClr val="F8B5A8"/>
    <a:srgbClr val="F9D5BF"/>
    <a:srgbClr val="FBF0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2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86B7-B14C-4782-BCAE-C477FC3EF3C9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99F68-DB27-4E13-A85F-758B8656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0EE"/>
            </a:gs>
            <a:gs pos="86000">
              <a:srgbClr val="F9D5BF">
                <a:alpha val="39000"/>
              </a:srgbClr>
            </a:gs>
            <a:gs pos="100000">
              <a:srgbClr val="FACBC2">
                <a:alpha val="6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B633-E416-4D7D-BECC-055FDF2785C5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5715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ea typeface="Kozuka Gothic Pro L" pitchFamily="34" charset="-128"/>
              </a:rPr>
              <a:t>Москва вчера, сегодня, завтра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ea typeface="Kozuka Gothic Pro L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4141658" cy="15121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Мы с конструктором играем</a:t>
            </a:r>
            <a:endParaRPr lang="en-US" dirty="0" smtClean="0"/>
          </a:p>
          <a:p>
            <a:pPr algn="l"/>
            <a:r>
              <a:rPr lang="ru-RU" dirty="0" smtClean="0"/>
              <a:t>Дивный город собираем</a:t>
            </a:r>
          </a:p>
          <a:p>
            <a:pPr algn="l"/>
            <a:r>
              <a:rPr lang="ru-RU" dirty="0" smtClean="0"/>
              <a:t>Строим</a:t>
            </a:r>
            <a:r>
              <a:rPr lang="en-US" dirty="0" smtClean="0"/>
              <a:t> </a:t>
            </a:r>
            <a:r>
              <a:rPr lang="ru-RU" dirty="0" smtClean="0"/>
              <a:t>мы его с тобой</a:t>
            </a:r>
          </a:p>
          <a:p>
            <a:pPr algn="l"/>
            <a:r>
              <a:rPr lang="ru-RU" dirty="0" smtClean="0"/>
              <a:t>Вместе, дружною семьей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924944"/>
            <a:ext cx="3528392" cy="13849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 площадь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Москвы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Румянцева Н.В.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980728"/>
            <a:ext cx="3224462" cy="2304256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2937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Итоги 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35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43306" y="1714488"/>
            <a:ext cx="4496602" cy="327545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Дети смогли ближе познакомиться с главной достопримечательностью родного города; </a:t>
            </a:r>
          </a:p>
          <a:p>
            <a:pPr marL="285750" indent="-285750"/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Было организованно продуктивное взаимодействие детей, родителей и педагогов – все получили бесценный опыт настоящей командной работы;</a:t>
            </a:r>
          </a:p>
          <a:p>
            <a:pPr marL="285750" indent="-285750"/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Разработали вариант подготовки проекта совместно с детьми и родителями;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Проект помог построить  новую ситуацию для развития игрового творчества детей.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119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400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50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P. S.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44208" y="1556792"/>
            <a:ext cx="26997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Консультант проекта –Румянцева Наталия Владимировна, замечательный воспитатель, благодаря энтузиазму и зажигательной деятельности которой,  наш проект стал не только игрушкой, но и увлекательным учебным пособием по </a:t>
            </a:r>
            <a:r>
              <a:rPr lang="ru-RU" sz="1400" dirty="0" err="1" smtClean="0">
                <a:solidFill>
                  <a:srgbClr val="C00000"/>
                </a:solidFill>
              </a:rPr>
              <a:t>москвоведению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В презентации были использованы стихи И. </a:t>
            </a:r>
            <a:r>
              <a:rPr lang="ru-RU" sz="1400" dirty="0" err="1" smtClean="0">
                <a:solidFill>
                  <a:srgbClr val="C00000"/>
                </a:solidFill>
              </a:rPr>
              <a:t>Токмаковой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Строительные материалы: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конструкторы «Строитель» деревянный, «Малыш», «</a:t>
            </a:r>
            <a:r>
              <a:rPr lang="ru-RU" sz="1400" dirty="0" err="1" smtClean="0">
                <a:solidFill>
                  <a:srgbClr val="C00000"/>
                </a:solidFill>
              </a:rPr>
              <a:t>Лего</a:t>
            </a:r>
            <a:r>
              <a:rPr lang="ru-RU" sz="1400" dirty="0" smtClean="0">
                <a:solidFill>
                  <a:srgbClr val="C00000"/>
                </a:solidFill>
              </a:rPr>
              <a:t>», модульные блоки, а также «башни» от новогодних подарков.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29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357298"/>
            <a:ext cx="5429288" cy="4071966"/>
          </a:xfrm>
          <a:prstGeom prst="rect">
            <a:avLst/>
          </a:prstGeom>
        </p:spPr>
      </p:pic>
      <p:pic>
        <p:nvPicPr>
          <p:cNvPr id="10" name="Содержимое 9" descr="Фото038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357298"/>
            <a:ext cx="3394472" cy="4525963"/>
          </a:xfrm>
        </p:spPr>
      </p:pic>
      <p:pic>
        <p:nvPicPr>
          <p:cNvPr id="5" name="Содержимо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818" y="1600200"/>
            <a:ext cx="289836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 это время в группе…</a:t>
            </a:r>
            <a:endParaRPr lang="ru-RU" dirty="0"/>
          </a:p>
        </p:txBody>
      </p:sp>
      <p:pic>
        <p:nvPicPr>
          <p:cNvPr id="8" name="Содержимое 7" descr="P307025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Рисунок 8" descr="E:\Documents and Settings\Администратор\Мои документы\4 группа\ФЕСТИВАЛЬ КОНСТРУИРОВАНИЯ 4 ГРУППА\Презентация\фото игр и подготовки\P30702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500174"/>
            <a:ext cx="31758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Строим вместе!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Красная площадь – как мы строили и что из этого вышло.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Наша команда:</a:t>
            </a:r>
          </a:p>
          <a:p>
            <a:pPr algn="ctr"/>
            <a:r>
              <a:rPr lang="ru-RU" sz="2800" dirty="0" smtClean="0"/>
              <a:t> Антон Соловьев, </a:t>
            </a:r>
          </a:p>
          <a:p>
            <a:pPr algn="ctr"/>
            <a:r>
              <a:rPr lang="ru-RU" sz="2800" dirty="0" smtClean="0"/>
              <a:t>Катя </a:t>
            </a:r>
            <a:r>
              <a:rPr lang="ru-RU" sz="2800" dirty="0" err="1" smtClean="0"/>
              <a:t>Кусова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Гоша Сафаров,</a:t>
            </a:r>
          </a:p>
          <a:p>
            <a:pPr algn="ctr"/>
            <a:r>
              <a:rPr lang="ru-RU" sz="2800" dirty="0" smtClean="0"/>
              <a:t> Лиза  </a:t>
            </a:r>
            <a:r>
              <a:rPr lang="ru-RU" sz="2800" dirty="0" err="1" smtClean="0"/>
              <a:t>Калабина</a:t>
            </a:r>
            <a:endParaRPr lang="ru-RU" sz="2800" dirty="0" smtClean="0"/>
          </a:p>
          <a:p>
            <a:r>
              <a:rPr lang="ru-RU" sz="2800" dirty="0" smtClean="0"/>
              <a:t> и я, Ваня Энеев,</a:t>
            </a:r>
          </a:p>
          <a:p>
            <a:r>
              <a:rPr lang="ru-RU" sz="2800" dirty="0" smtClean="0"/>
              <a:t> с папой Олегом 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1285860"/>
            <a:ext cx="476253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681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35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285728"/>
            <a:ext cx="4038600" cy="3028950"/>
          </a:xfrm>
        </p:spPr>
      </p:pic>
      <p:pic>
        <p:nvPicPr>
          <p:cNvPr id="8" name="Содержимое 4" descr="DSC035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571480"/>
            <a:ext cx="4038600" cy="302895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857232"/>
            <a:ext cx="339447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Вот это да!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SC035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1323" y="1500174"/>
            <a:ext cx="5508131" cy="413109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Приняли решение…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35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Воссозданные объекты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6588780" cy="4941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848" y="1256406"/>
            <a:ext cx="6560068" cy="4920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60" y="1256405"/>
            <a:ext cx="6607536" cy="4920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844" y="1268759"/>
            <a:ext cx="6588780" cy="4941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59" y="1268760"/>
            <a:ext cx="6607537" cy="49556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60" y="1268760"/>
            <a:ext cx="6579904" cy="49349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59"/>
            <a:ext cx="6594300" cy="4945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671" y="1242188"/>
            <a:ext cx="6615332" cy="49614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26" y="1196752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15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в «старую Москву»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357298"/>
            <a:ext cx="5614998" cy="4211249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428868"/>
            <a:ext cx="4610104" cy="3671892"/>
          </a:xfrm>
          <a:prstGeom prst="rect">
            <a:avLst/>
          </a:prstGeom>
        </p:spPr>
      </p:pic>
      <p:pic>
        <p:nvPicPr>
          <p:cNvPr id="5" name="Рисунок 4" descr="E:\Documents and Settings\Администратор\Мои документы\4 группа\ФЕСТИВАЛЬ КОНСТРУИРОВАНИЯ 4 ГРУППА\Презентация\фото игр и подготовки\P307026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0275" y="1650206"/>
            <a:ext cx="47434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57DA1B-3306-462C-B332-4076869B96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1078</TotalTime>
  <Words>224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CSC</vt:lpstr>
      <vt:lpstr>Москва вчера, сегодня, завтра</vt:lpstr>
      <vt:lpstr>Домашнее задание</vt:lpstr>
      <vt:lpstr>А в это время в группе…</vt:lpstr>
      <vt:lpstr>Строим вместе!</vt:lpstr>
      <vt:lpstr>Слайд 5</vt:lpstr>
      <vt:lpstr>Вот это да!</vt:lpstr>
      <vt:lpstr>Приняли решение…</vt:lpstr>
      <vt:lpstr>Воссозданные объекты</vt:lpstr>
      <vt:lpstr>Играем в «старую Москву»</vt:lpstr>
      <vt:lpstr>Итоги    </vt:lpstr>
      <vt:lpstr>P. 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</dc:title>
  <dc:creator>Юзверг</dc:creator>
  <cp:lastModifiedBy>Depo</cp:lastModifiedBy>
  <cp:revision>103</cp:revision>
  <dcterms:created xsi:type="dcterms:W3CDTF">2012-03-04T21:16:42Z</dcterms:created>
  <dcterms:modified xsi:type="dcterms:W3CDTF">2013-08-23T22:46:53Z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TC300058579990</vt:lpwstr>
  </property>
</Properties>
</file>