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76" r:id="rId4"/>
    <p:sldId id="279" r:id="rId5"/>
    <p:sldId id="280" r:id="rId6"/>
    <p:sldId id="297" r:id="rId7"/>
    <p:sldId id="298" r:id="rId8"/>
    <p:sldId id="299" r:id="rId9"/>
    <p:sldId id="283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7"/>
    <p:penClr>
      <a:srgbClr val="FF0000"/>
    </p:penClr>
  </p:showPr>
  <p:clrMru>
    <a:srgbClr val="0000FF"/>
    <a:srgbClr val="9900CC"/>
    <a:srgbClr val="CC00FF"/>
    <a:srgbClr val="9999FF"/>
    <a:srgbClr val="176F34"/>
    <a:srgbClr val="009900"/>
    <a:srgbClr val="FF33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70" d="100"/>
          <a:sy n="70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53F378-3EFB-43C4-85E2-B51AB8A0E6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limp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89588"/>
            <a:ext cx="6400800" cy="1104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836613"/>
            <a:ext cx="2160587" cy="5749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836613"/>
            <a:ext cx="6329363" cy="5749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OlimpSlai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836613"/>
            <a:ext cx="8569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89138"/>
            <a:ext cx="864235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3/77/612/77612280_large_b6435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7772400" cy="1803401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йск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ие </a:t>
            </a:r>
            <a:r>
              <a:rPr lang="ru-RU" sz="8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75B0D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гры</a:t>
            </a:r>
          </a:p>
          <a:p>
            <a:pPr algn="ctr">
              <a:defRPr/>
            </a:pP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(Исто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рия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озни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кнов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ения)</a:t>
            </a:r>
            <a:endParaRPr lang="ru-RU" sz="4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348038" y="5516563"/>
            <a:ext cx="5795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Филатова Марина Викторовна, 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культуре, 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№ 44, Санкт - Петербург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/>
          <p:cNvSpPr>
            <a:spLocks noChangeArrowheads="1" noChangeShapeType="1" noTextEdit="1"/>
          </p:cNvSpPr>
          <p:nvPr/>
        </p:nvSpPr>
        <p:spPr bwMode="auto">
          <a:xfrm>
            <a:off x="611188" y="1196975"/>
            <a:ext cx="7127875" cy="15843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kern="10">
              <a:ln w="12700">
                <a:solidFill>
                  <a:srgbClr val="FF9900"/>
                </a:solidFill>
                <a:round/>
                <a:headEnd/>
                <a:tailEnd/>
              </a:ln>
              <a:solidFill>
                <a:srgbClr val="FFFF99"/>
              </a:solidFill>
              <a:effectLst>
                <a:outerShdw dist="107763" dir="13500000" algn="ctr" rotWithShape="0">
                  <a:srgbClr val="875B0D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2291" name="Заголовок 5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19138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ОЛИМПИЙСКИЕ  ИГРЫ  В  НАШЕЙ  СТРАНЕ</a:t>
            </a:r>
          </a:p>
        </p:txBody>
      </p:sp>
      <p:sp>
        <p:nvSpPr>
          <p:cNvPr id="12292" name="Текст 6"/>
          <p:cNvSpPr>
            <a:spLocks noGrp="1"/>
          </p:cNvSpPr>
          <p:nvPr>
            <p:ph type="body" idx="1"/>
          </p:nvPr>
        </p:nvSpPr>
        <p:spPr>
          <a:xfrm>
            <a:off x="323850" y="1535113"/>
            <a:ext cx="3384550" cy="1462087"/>
          </a:xfrm>
        </p:spPr>
        <p:txBody>
          <a:bodyPr/>
          <a:lstStyle/>
          <a:p>
            <a:r>
              <a:rPr lang="ru-RU" b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Летние игры в Москве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 в 1980 году</a:t>
            </a:r>
          </a:p>
        </p:txBody>
      </p:sp>
      <p:pic>
        <p:nvPicPr>
          <p:cNvPr id="12" name="Содержимое 11" descr="1280834507_summer_olympic_games_logos_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1532394" cy="3159200"/>
          </a:xfrm>
          <a:effectLst>
            <a:softEdge rad="112500"/>
          </a:effectLst>
        </p:spPr>
      </p:pic>
      <p:sp>
        <p:nvSpPr>
          <p:cNvPr id="12294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2133600"/>
            <a:ext cx="4041775" cy="4464050"/>
          </a:xfrm>
        </p:spPr>
        <p:txBody>
          <a:bodyPr/>
          <a:lstStyle/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Зимние игры в Сочи 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в  2014 году</a:t>
            </a:r>
          </a:p>
          <a:p>
            <a:pPr algn="ctr"/>
            <a:endParaRPr lang="ru-RU" b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mishka_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979712" y="3356992"/>
            <a:ext cx="1847485" cy="3159200"/>
          </a:xfrm>
          <a:effectLst>
            <a:softEdge rad="112500"/>
          </a:effectLst>
        </p:spPr>
      </p:pic>
      <p:pic>
        <p:nvPicPr>
          <p:cNvPr id="14" name="Рисунок 13" descr="Сочи эмб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636912"/>
            <a:ext cx="1897849" cy="2587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1" name="Picture 7" descr="http://slmedia.ru/lj/2011/sochi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1498" y="3267869"/>
            <a:ext cx="3230781" cy="1817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Оли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752727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981075"/>
            <a:ext cx="42116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Возникновение Олимпийских игр</a:t>
            </a:r>
          </a:p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относится к далекому прошлому.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 Древние греки создали множество прекрасных легенд, рассказывающих о том, как появились Олимпийские игры.</a:t>
            </a:r>
            <a:r>
              <a:rPr lang="ru-RU" sz="2400"/>
              <a:t/>
            </a:r>
            <a:br>
              <a:rPr lang="ru-RU" sz="2400"/>
            </a:br>
            <a:r>
              <a:rPr lang="ru-RU" sz="2400">
                <a:solidFill>
                  <a:srgbClr val="0000FF"/>
                </a:solidFill>
              </a:rPr>
              <a:t/>
            </a:r>
            <a:br>
              <a:rPr lang="ru-RU" sz="2400">
                <a:solidFill>
                  <a:srgbClr val="0000FF"/>
                </a:solidFill>
              </a:rPr>
            </a:b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79388" y="5300663"/>
            <a:ext cx="89646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Легенды утверждают, что в Олимпии около могилы Крона, отца Зевса, состоялись соревнования по бегу. И будто бы их организовал сам Зевс, который таким образом отпраздновал победу над своим отцом, сделавшего его властелином мира.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96975"/>
            <a:ext cx="8229600" cy="863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Барон </a:t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Пьер де Кубертен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60575"/>
            <a:ext cx="4932363" cy="44973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1896 году французский общественный деятель Пьер де Кубертен возродил идею древних соревнований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 eaLnBrk="1" hangingPunct="1"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Олимпиада прошла в Афинах.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Игры Олимпиады — крупнейшие международные комплексные спортивные соревнования современности, которые проводятся каждые четыре года</a:t>
            </a:r>
            <a:r>
              <a:rPr lang="ru-RU" sz="2400" smtClean="0"/>
              <a:t>. </a:t>
            </a:r>
          </a:p>
        </p:txBody>
      </p:sp>
      <p:pic>
        <p:nvPicPr>
          <p:cNvPr id="5124" name="Picture 8" descr="pk_12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2348880"/>
            <a:ext cx="3817937" cy="4248150"/>
          </a:xfrm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269875" y="1916113"/>
            <a:ext cx="41576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Церемония            открытия  и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закрытия игр</a:t>
            </a:r>
          </a:p>
        </p:txBody>
      </p:sp>
      <p:pic>
        <p:nvPicPr>
          <p:cNvPr id="6147" name="Picture 1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3717032"/>
            <a:ext cx="3797374" cy="2886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80112" y="3429000"/>
            <a:ext cx="2133370" cy="321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211638" y="1916113"/>
            <a:ext cx="49323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Char char="•"/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Вручение победителям и призерам соревнований медалей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684213" y="1052513"/>
            <a:ext cx="7632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ОЛИМПИЙСКАЯ   СИМВОЛИКА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563938" y="1700213"/>
            <a:ext cx="5580062" cy="12969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Зажжение </a:t>
            </a:r>
            <a:b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олимпийского огня</a:t>
            </a:r>
            <a:r>
              <a:rPr lang="ru-RU" sz="3200" b="1" smtClean="0">
                <a:solidFill>
                  <a:srgbClr val="0000FF"/>
                </a:solidFill>
                <a:latin typeface="Book Antiqua" pitchFamily="18" charset="0"/>
              </a:rPr>
              <a:t/>
            </a:r>
            <a:br>
              <a:rPr lang="ru-RU" sz="3200" b="1" smtClean="0">
                <a:solidFill>
                  <a:srgbClr val="0000FF"/>
                </a:solidFill>
                <a:latin typeface="Book Antiqua" pitchFamily="18" charset="0"/>
              </a:rPr>
            </a:br>
            <a:endParaRPr lang="ru-RU" sz="3200" b="1" smtClean="0">
              <a:solidFill>
                <a:srgbClr val="0000FF"/>
              </a:solidFill>
              <a:latin typeface="Book Antiqua" pitchFamily="18" charset="0"/>
            </a:endParaRPr>
          </a:p>
        </p:txBody>
      </p:sp>
      <p:pic>
        <p:nvPicPr>
          <p:cNvPr id="7171" name="Picture 5" descr="1730012photo[1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4149080"/>
            <a:ext cx="3816424" cy="2424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4067175" y="3844925"/>
            <a:ext cx="4740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  Огонь зажигается от солнечных лучей в Олимпии и доставляется факельной эстафетой спортсменов в город - организатор игр. </a:t>
            </a:r>
          </a:p>
        </p:txBody>
      </p:sp>
      <p:pic>
        <p:nvPicPr>
          <p:cNvPr id="7174" name="Picture 15" descr="Картинка 18 из 38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268760"/>
            <a:ext cx="3276600" cy="254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91513" cy="863600"/>
          </a:xfrm>
        </p:spPr>
        <p:txBody>
          <a:bodyPr/>
          <a:lstStyle/>
          <a:p>
            <a:pPr algn="ctr">
              <a:buFontTx/>
              <a:buChar char="•"/>
            </a:pPr>
            <a:r>
              <a:rPr lang="ru-RU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флаг</a:t>
            </a:r>
          </a:p>
        </p:txBody>
      </p:sp>
      <p:pic>
        <p:nvPicPr>
          <p:cNvPr id="4" name="Содержимое 3" descr="фла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3068960"/>
            <a:ext cx="3528392" cy="2808312"/>
          </a:xfrm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500438"/>
            <a:ext cx="4402138" cy="28813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Олимпийский флаг –      белое полотнище 2х3 м с пятью переплетенными кольцами, как единство  спортсменов пяти континентов земного шара.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569325" cy="136842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 девиз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50825" y="2492375"/>
            <a:ext cx="8642350" cy="40941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«Быстрее, выше, сильнее»</a:t>
            </a:r>
          </a:p>
          <a:p>
            <a:pPr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Самое важное в Олимпийских играх – </a:t>
            </a:r>
          </a:p>
          <a:p>
            <a:pPr algn="ctr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 победа, а участие.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>
          <a:xfrm>
            <a:off x="457200" y="765175"/>
            <a:ext cx="8002588" cy="935038"/>
          </a:xfrm>
        </p:spPr>
        <p:txBody>
          <a:bodyPr/>
          <a:lstStyle/>
          <a:p>
            <a:pPr algn="ctr">
              <a:buFontTx/>
              <a:buChar char="•"/>
            </a:pPr>
            <a:r>
              <a:rPr lang="ru-RU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талисман</a:t>
            </a:r>
          </a:p>
        </p:txBody>
      </p:sp>
      <p:sp>
        <p:nvSpPr>
          <p:cNvPr id="10243" name="Текст 6"/>
          <p:cNvSpPr>
            <a:spLocks noGrp="1"/>
          </p:cNvSpPr>
          <p:nvPr>
            <p:ph type="body" sz="half" idx="2"/>
          </p:nvPr>
        </p:nvSpPr>
        <p:spPr>
          <a:xfrm>
            <a:off x="179388" y="2133600"/>
            <a:ext cx="3671887" cy="43910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Талисманом может быть любой существующий или вымышленный, одушевленный или неодушевленный предмет, который должен быть отражением национальных и культурных особенностей страны-хозяйки олимпиады. </a:t>
            </a:r>
          </a:p>
        </p:txBody>
      </p:sp>
      <p:pic>
        <p:nvPicPr>
          <p:cNvPr id="13" name="Содержимое 12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6948264" y="1988840"/>
            <a:ext cx="2030953" cy="2170108"/>
          </a:xfrm>
          <a:effectLst>
            <a:softEdge rad="112500"/>
          </a:effectLst>
        </p:spPr>
      </p:pic>
      <p:pic>
        <p:nvPicPr>
          <p:cNvPr id="14" name="Рисунок 13" descr="Vuc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372200" y="4293096"/>
            <a:ext cx="2184986" cy="233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МИШ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923928" y="2276872"/>
            <a:ext cx="2328376" cy="372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640763" cy="256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3333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1267" name="Заголовок 6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19138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ОЛИМПИЙСКИЕ  ИГРЫ</a:t>
            </a:r>
          </a:p>
        </p:txBody>
      </p:sp>
      <p:sp>
        <p:nvSpPr>
          <p:cNvPr id="11268" name="Текст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101725"/>
          </a:xfrm>
        </p:spPr>
        <p:txBody>
          <a:bodyPr/>
          <a:lstStyle/>
          <a:p>
            <a:r>
              <a:rPr lang="ru-RU" smtClean="0"/>
              <a:t>            </a:t>
            </a:r>
            <a:r>
              <a:rPr lang="ru-RU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ЗИМНИЕ</a:t>
            </a:r>
          </a:p>
        </p:txBody>
      </p:sp>
      <p:pic>
        <p:nvPicPr>
          <p:cNvPr id="12" name="Содержимое 11" descr="ЗИМНИЕ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b="5128"/>
          <a:stretch>
            <a:fillRect/>
          </a:stretch>
        </p:blipFill>
        <p:spPr>
          <a:xfrm>
            <a:off x="135205" y="3068960"/>
            <a:ext cx="4532833" cy="2664296"/>
          </a:xfrm>
          <a:effectLst>
            <a:softEdge rad="112500"/>
          </a:effectLst>
        </p:spPr>
      </p:pic>
      <p:sp>
        <p:nvSpPr>
          <p:cNvPr id="1127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101725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ЛЕТНИЕ</a:t>
            </a:r>
          </a:p>
        </p:txBody>
      </p:sp>
      <p:sp>
        <p:nvSpPr>
          <p:cNvPr id="1127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606425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                                                                                            </a:t>
            </a:r>
          </a:p>
        </p:txBody>
      </p:sp>
      <p:pic>
        <p:nvPicPr>
          <p:cNvPr id="14" name="Рисунок 13" descr="post-2-127926520015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996953"/>
            <a:ext cx="3995936" cy="2760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limp">
  <a:themeElements>
    <a:clrScheme name="Oli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i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i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Olimp</Template>
  <TotalTime>721</TotalTime>
  <Words>229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Book Antiqua</vt:lpstr>
      <vt:lpstr>Olimp</vt:lpstr>
      <vt:lpstr>Слайд 1</vt:lpstr>
      <vt:lpstr>Слайд 2</vt:lpstr>
      <vt:lpstr>Барон  Пьер де Кубертен </vt:lpstr>
      <vt:lpstr>Слайд 4</vt:lpstr>
      <vt:lpstr> Зажжение  олимпийского огня </vt:lpstr>
      <vt:lpstr> Олимпийский флаг</vt:lpstr>
      <vt:lpstr> Олимпийский  девиз</vt:lpstr>
      <vt:lpstr> Олимпийский талисман</vt:lpstr>
      <vt:lpstr>ОЛИМПИЙСКИЕ  ИГРЫ</vt:lpstr>
      <vt:lpstr>ОЛИМПИЙСКИЕ  ИГРЫ  В  НАШЕЙ  СТРАНЕ</vt:lpstr>
    </vt:vector>
  </TitlesOfParts>
  <Company>дс 1444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 1444</dc:creator>
  <cp:lastModifiedBy>Марина</cp:lastModifiedBy>
  <cp:revision>45</cp:revision>
  <dcterms:created xsi:type="dcterms:W3CDTF">2009-11-08T11:33:14Z</dcterms:created>
  <dcterms:modified xsi:type="dcterms:W3CDTF">2012-11-22T18:20:45Z</dcterms:modified>
</cp:coreProperties>
</file>